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12" y="3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5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2B6DF2-033D-47A1-97E2-0A3F57E3BB09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47DEE-5335-43EA-9F27-B384E8BE56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86" b="-1"/>
          <a:stretch/>
        </p:blipFill>
        <p:spPr>
          <a:xfrm>
            <a:off x="0" y="1"/>
            <a:ext cx="9144000" cy="9822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6600825"/>
            <a:ext cx="8258174" cy="257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2014, Simon Heimler</a:t>
            </a:r>
            <a:r>
              <a:rPr lang="en-US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(www.fannon.de)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8174" y="6600825"/>
            <a:ext cx="885825" cy="257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C60BF9-9066-468F-B844-D06CEFC73884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Roboto Regular" pitchFamily="2" charset="0"/>
                <a:ea typeface="Roboto Regular" pitchFamily="2" charset="0"/>
              </a:rPr>
              <a:pPr algn="r"/>
              <a:t>‹Nr.›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Roboto Regular" pitchFamily="2" charset="0"/>
              <a:ea typeface="Roboto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2207" y="1143000"/>
            <a:ext cx="8079581" cy="228600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6400" dirty="0" smtClean="0">
                <a:latin typeface="Roboto Thin" pitchFamily="2" charset="0"/>
                <a:ea typeface="Roboto Thin" pitchFamily="2" charset="0"/>
              </a:rPr>
              <a:t>Fünf </a:t>
            </a:r>
            <a:r>
              <a:rPr lang="de-DE" sz="6400" dirty="0" err="1" smtClean="0">
                <a:latin typeface="Roboto Thin" pitchFamily="2" charset="0"/>
                <a:ea typeface="Roboto Thin" pitchFamily="2" charset="0"/>
              </a:rPr>
              <a:t>Semantic</a:t>
            </a:r>
            <a:r>
              <a:rPr lang="de-DE" sz="6400" dirty="0" smtClean="0">
                <a:latin typeface="Roboto Thin" pitchFamily="2" charset="0"/>
                <a:ea typeface="Roboto Thin" pitchFamily="2" charset="0"/>
              </a:rPr>
              <a:t> Web </a:t>
            </a:r>
            <a:br>
              <a:rPr lang="de-DE" sz="6400" dirty="0" smtClean="0">
                <a:latin typeface="Roboto Thin" pitchFamily="2" charset="0"/>
                <a:ea typeface="Roboto Thin" pitchFamily="2" charset="0"/>
              </a:rPr>
            </a:br>
            <a:r>
              <a:rPr lang="de-DE" sz="6400" dirty="0" smtClean="0">
                <a:latin typeface="Roboto Thin" pitchFamily="2" charset="0"/>
                <a:ea typeface="Roboto Thin" pitchFamily="2" charset="0"/>
              </a:rPr>
              <a:t>Paradigmen</a:t>
            </a:r>
            <a:endParaRPr lang="en-US" sz="64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3429000"/>
            <a:ext cx="9144000" cy="535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3429000"/>
            <a:ext cx="9143999" cy="53558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700" dirty="0">
                <a:latin typeface="Roboto Thin" pitchFamily="2" charset="0"/>
                <a:ea typeface="Roboto Thin" pitchFamily="2" charset="0"/>
              </a:rPr>
              <a:t>SEMINAR </a:t>
            </a:r>
            <a:r>
              <a:rPr lang="de-DE" sz="2700" dirty="0" smtClean="0">
                <a:latin typeface="Roboto Thin" pitchFamily="2" charset="0"/>
                <a:ea typeface="Roboto Thin" pitchFamily="2" charset="0"/>
              </a:rPr>
              <a:t>PRÄSENTATION</a:t>
            </a:r>
            <a:endParaRPr lang="en-US" sz="27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-1" y="3972310"/>
            <a:ext cx="9143999" cy="42450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Thin" pitchFamily="2" charset="0"/>
                <a:ea typeface="Roboto Thin" pitchFamily="2" charset="0"/>
              </a:rPr>
              <a:t>09.12.2014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9" name="Textfeld 3"/>
          <p:cNvSpPr txBox="1">
            <a:spLocks noChangeArrowheads="1"/>
          </p:cNvSpPr>
          <p:nvPr/>
        </p:nvSpPr>
        <p:spPr bwMode="auto">
          <a:xfrm>
            <a:off x="4714875" y="5194091"/>
            <a:ext cx="4429123" cy="134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dirty="0" err="1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Informationssysteme</a:t>
            </a:r>
            <a: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Dr. Sabine Müllenbach</a:t>
            </a:r>
            <a:b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University of Applied Sciences Augsburg</a:t>
            </a:r>
            <a:endParaRPr lang="en-US" sz="1500" dirty="0">
              <a:effectLst/>
              <a:latin typeface="Roboto Slab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6"/>
          <p:cNvSpPr txBox="1">
            <a:spLocks noChangeArrowheads="1"/>
          </p:cNvSpPr>
          <p:nvPr/>
        </p:nvSpPr>
        <p:spPr bwMode="auto">
          <a:xfrm>
            <a:off x="0" y="5194091"/>
            <a:ext cx="4400549" cy="1349583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Simon Heimler</a:t>
            </a:r>
            <a:br>
              <a:rPr lang="en-US" sz="1600" dirty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heimlersimon@gmail.com</a:t>
            </a:r>
            <a:b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Applied </a:t>
            </a:r>
            <a:r>
              <a:rPr lang="en-US" sz="1500" dirty="0" smtClean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1500" dirty="0">
                <a:effectLst/>
                <a:latin typeface="Roboto Th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endParaRPr lang="en-US" sz="1500" dirty="0">
              <a:effectLst/>
              <a:latin typeface="Roboto Slab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3387" y="333375"/>
            <a:ext cx="8277225" cy="865393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Gliederung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7" y="1404744"/>
            <a:ext cx="8277225" cy="4805555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Einleitung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12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Vorstellung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 der 5 </a:t>
            </a: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Paradigmen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  <a:p>
            <a:pPr marL="914400" lvl="1" indent="-457200">
              <a:lnSpc>
                <a:spcPct val="112000"/>
              </a:lnSpc>
              <a:buFont typeface="+mj-lt"/>
              <a:buAutoNum type="arabicPeriod"/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Human-Computer </a:t>
            </a: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Cooperation</a:t>
            </a:r>
          </a:p>
          <a:p>
            <a:pPr marL="914400" lvl="1" indent="-457200">
              <a:lnSpc>
                <a:spcPct val="112000"/>
              </a:lnSpc>
              <a:buFont typeface="+mj-lt"/>
              <a:buAutoNum type="arabicPeriod"/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Identification through URIs</a:t>
            </a:r>
          </a:p>
          <a:p>
            <a:pPr marL="914400" lvl="1" indent="-457200">
              <a:lnSpc>
                <a:spcPct val="112000"/>
              </a:lnSpc>
              <a:buFont typeface="+mj-lt"/>
              <a:buAutoNum type="arabicPeriod"/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Graph and Network Structures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 marL="914400" lvl="1" indent="-457200">
              <a:lnSpc>
                <a:spcPct val="112000"/>
              </a:lnSpc>
              <a:buFont typeface="+mj-lt"/>
              <a:buAutoNum type="arabicPeriod"/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Separation of fact and </a:t>
            </a:r>
            <a:r>
              <a:rPr lang="en-US" sz="2800" dirty="0" err="1" smtClean="0">
                <a:latin typeface="Roboto Light" pitchFamily="2" charset="0"/>
                <a:ea typeface="Roboto Light" pitchFamily="2" charset="0"/>
              </a:rPr>
              <a:t>interpetation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 marL="914400" lvl="1" indent="-457200">
              <a:lnSpc>
                <a:spcPct val="112000"/>
              </a:lnSpc>
              <a:buFont typeface="+mj-lt"/>
              <a:buAutoNum type="arabicPeriod"/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The Open World Assumption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12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Ausblick</a:t>
            </a:r>
            <a:endParaRPr lang="en-US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496715" y="1198768"/>
            <a:ext cx="8215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3387" y="333375"/>
            <a:ext cx="8277225" cy="865393"/>
          </a:xfrm>
        </p:spPr>
        <p:txBody>
          <a:bodyPr anchor="b">
            <a:normAutofit/>
          </a:bodyPr>
          <a:lstStyle/>
          <a:p>
            <a:r>
              <a:rPr lang="de-DE" sz="4000" dirty="0" smtClean="0">
                <a:latin typeface="Roboto Slab Bold" pitchFamily="2" charset="0"/>
                <a:ea typeface="Roboto Slab Bold" pitchFamily="2" charset="0"/>
              </a:rPr>
              <a:t>Gliederung</a:t>
            </a:r>
            <a:endParaRPr lang="en-US" sz="4000" dirty="0">
              <a:latin typeface="Roboto Slab Bold" pitchFamily="2" charset="0"/>
              <a:ea typeface="Roboto Slab Bold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7" y="1404744"/>
            <a:ext cx="8277225" cy="4805555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Einleitung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12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Vorstellung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 der 5 </a:t>
            </a: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Paradigmen</a:t>
            </a:r>
            <a:endParaRPr lang="en-US" dirty="0" smtClean="0">
              <a:latin typeface="Roboto Light" pitchFamily="2" charset="0"/>
              <a:ea typeface="Roboto Light" pitchFamily="2" charset="0"/>
            </a:endParaRPr>
          </a:p>
          <a:p>
            <a:pPr marL="914400" lvl="1" indent="-457200">
              <a:lnSpc>
                <a:spcPct val="112000"/>
              </a:lnSpc>
              <a:buFont typeface="+mj-lt"/>
              <a:buAutoNum type="arabicPeriod"/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Mensch-Computer </a:t>
            </a:r>
            <a:r>
              <a:rPr lang="en-US" sz="2800" dirty="0" err="1" smtClean="0">
                <a:latin typeface="Roboto Light" pitchFamily="2" charset="0"/>
                <a:ea typeface="Roboto Light" pitchFamily="2" charset="0"/>
              </a:rPr>
              <a:t>Kooperation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 marL="914400" lvl="1" indent="-457200">
              <a:lnSpc>
                <a:spcPct val="112000"/>
              </a:lnSpc>
              <a:buFont typeface="+mj-lt"/>
              <a:buAutoNum type="arabicPeriod"/>
            </a:pPr>
            <a:r>
              <a:rPr lang="en-US" sz="2800" dirty="0" err="1" smtClean="0">
                <a:latin typeface="Roboto Light" pitchFamily="2" charset="0"/>
                <a:ea typeface="Roboto Light" pitchFamily="2" charset="0"/>
              </a:rPr>
              <a:t>Identifikation</a:t>
            </a: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800" dirty="0" err="1" smtClean="0">
                <a:latin typeface="Roboto Light" pitchFamily="2" charset="0"/>
                <a:ea typeface="Roboto Light" pitchFamily="2" charset="0"/>
              </a:rPr>
              <a:t>durch</a:t>
            </a: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 URLs</a:t>
            </a:r>
          </a:p>
          <a:p>
            <a:pPr marL="914400" lvl="1" indent="-457200">
              <a:lnSpc>
                <a:spcPct val="112000"/>
              </a:lnSpc>
              <a:buFont typeface="+mj-lt"/>
              <a:buAutoNum type="arabicPeriod"/>
            </a:pPr>
            <a:r>
              <a:rPr lang="en-US" sz="2800" dirty="0" err="1" smtClean="0"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 marL="914400" lvl="1" indent="-457200">
              <a:lnSpc>
                <a:spcPct val="112000"/>
              </a:lnSpc>
              <a:buFont typeface="+mj-lt"/>
              <a:buAutoNum type="arabicPeriod"/>
            </a:pPr>
            <a:r>
              <a:rPr lang="en-US" sz="2800" dirty="0" err="1" smtClean="0">
                <a:latin typeface="Roboto Light" pitchFamily="2" charset="0"/>
                <a:ea typeface="Roboto Light" pitchFamily="2" charset="0"/>
              </a:rPr>
              <a:t>Trennung</a:t>
            </a: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 von </a:t>
            </a:r>
            <a:r>
              <a:rPr lang="en-US" sz="2800" dirty="0" err="1" smtClean="0">
                <a:latin typeface="Roboto Light" pitchFamily="2" charset="0"/>
                <a:ea typeface="Roboto Light" pitchFamily="2" charset="0"/>
              </a:rPr>
              <a:t>Fakt</a:t>
            </a: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800" smtClean="0">
                <a:latin typeface="Roboto Light" pitchFamily="2" charset="0"/>
                <a:ea typeface="Roboto Light" pitchFamily="2" charset="0"/>
              </a:rPr>
              <a:t>und Interpretation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 marL="914400" lvl="1" indent="-457200">
              <a:lnSpc>
                <a:spcPct val="112000"/>
              </a:lnSpc>
              <a:buFont typeface="+mj-lt"/>
              <a:buAutoNum type="arabicPeriod"/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Die “Open World Assumption”</a:t>
            </a:r>
            <a:endParaRPr lang="en-US" sz="28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12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Ausblick</a:t>
            </a:r>
            <a:endParaRPr lang="en-US" dirty="0"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496715" y="1198768"/>
            <a:ext cx="8215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</Words>
  <Application>Microsoft Office PowerPoint</Application>
  <PresentationFormat>Bildschirmpräsentation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5" baseType="lpstr">
      <vt:lpstr>Arial</vt:lpstr>
      <vt:lpstr>Calibri</vt:lpstr>
      <vt:lpstr>Calibri Light</vt:lpstr>
      <vt:lpstr>Roboto Bold</vt:lpstr>
      <vt:lpstr>Roboto Light</vt:lpstr>
      <vt:lpstr>Roboto Regular</vt:lpstr>
      <vt:lpstr>Roboto Slab</vt:lpstr>
      <vt:lpstr>Roboto Slab Bold</vt:lpstr>
      <vt:lpstr>Roboto Thin</vt:lpstr>
      <vt:lpstr>Times New Roman</vt:lpstr>
      <vt:lpstr>Wingdings</vt:lpstr>
      <vt:lpstr>Office Theme</vt:lpstr>
      <vt:lpstr>Fünf Semantic Web  Paradigmen</vt:lpstr>
      <vt:lpstr>Gliederung</vt:lpstr>
      <vt:lpstr>Gliederung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heimlersimon@googlemail.com</dc:creator>
  <cp:lastModifiedBy>heimlersimon@googlemail.com</cp:lastModifiedBy>
  <cp:revision>47</cp:revision>
  <dcterms:created xsi:type="dcterms:W3CDTF">2014-10-29T11:44:35Z</dcterms:created>
  <dcterms:modified xsi:type="dcterms:W3CDTF">2014-10-30T16:35:04Z</dcterms:modified>
</cp:coreProperties>
</file>