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74" r:id="rId4"/>
    <p:sldId id="261" r:id="rId5"/>
    <p:sldId id="262" r:id="rId6"/>
    <p:sldId id="273" r:id="rId7"/>
    <p:sldId id="263" r:id="rId8"/>
    <p:sldId id="265" r:id="rId9"/>
    <p:sldId id="266" r:id="rId10"/>
    <p:sldId id="272" r:id="rId11"/>
    <p:sldId id="277" r:id="rId12"/>
    <p:sldId id="275" r:id="rId13"/>
    <p:sldId id="27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0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249" userDrawn="1">
          <p15:clr>
            <a:srgbClr val="A4A3A4"/>
          </p15:clr>
        </p15:guide>
        <p15:guide id="7" orient="horz" pos="667" userDrawn="1">
          <p15:clr>
            <a:srgbClr val="A4A3A4"/>
          </p15:clr>
        </p15:guide>
        <p15:guide id="8" orient="horz" pos="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097"/>
    <a:srgbClr val="4D9596"/>
    <a:srgbClr val="A0D349"/>
    <a:srgbClr val="46268F"/>
    <a:srgbClr val="2758B5"/>
    <a:srgbClr val="C4E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528" y="-102"/>
      </p:cViewPr>
      <p:guideLst>
        <p:guide orient="horz" pos="3003"/>
        <p:guide orient="horz" pos="1620"/>
        <p:guide orient="horz" pos="146"/>
        <p:guide orient="horz" pos="667"/>
        <p:guide orient="horz" pos="917"/>
        <p:guide pos="2880"/>
        <p:guide pos="5511"/>
        <p:guide pos="2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8934450" y="4985200"/>
            <a:ext cx="209551" cy="158300"/>
          </a:xfrm>
          <a:prstGeom prst="rect">
            <a:avLst/>
          </a:prstGeom>
          <a:solidFill>
            <a:srgbClr val="C4E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816846" y="4985201"/>
            <a:ext cx="1155704" cy="157270"/>
          </a:xfrm>
          <a:prstGeom prst="rect">
            <a:avLst/>
          </a:prstGeom>
          <a:solidFill>
            <a:srgbClr val="A0D34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WWW.FANNON.DE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4985200"/>
            <a:ext cx="628650" cy="158300"/>
          </a:xfrm>
          <a:prstGeom prst="rect">
            <a:avLst/>
          </a:prstGeom>
          <a:solidFill>
            <a:srgbClr val="67009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#</a:t>
            </a:r>
            <a:fld id="{F9C60BF9-9066-468F-B844-D06CEFC73884}" type="slidenum">
              <a:rPr lang="en-US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‹Nr.›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5600700" y="4985201"/>
            <a:ext cx="2216146" cy="158300"/>
          </a:xfrm>
          <a:prstGeom prst="rect">
            <a:avLst/>
          </a:prstGeom>
          <a:solidFill>
            <a:srgbClr val="4D959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39895" y="4985200"/>
            <a:ext cx="3860805" cy="158300"/>
          </a:xfrm>
          <a:prstGeom prst="rect">
            <a:avLst/>
          </a:prstGeom>
          <a:solidFill>
            <a:srgbClr val="2758B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SIMON HEIMLER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28650" y="4985200"/>
            <a:ext cx="1111245" cy="158300"/>
          </a:xfrm>
          <a:prstGeom prst="rect">
            <a:avLst/>
          </a:prstGeom>
          <a:solidFill>
            <a:srgbClr val="46268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20.11.2014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233997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Fünf </a:t>
            </a:r>
            <a:r>
              <a:rPr lang="de-DE" sz="7000" dirty="0" err="1" smtClean="0">
                <a:latin typeface="Roboto Thin" pitchFamily="2" charset="0"/>
                <a:ea typeface="Roboto Thin" pitchFamily="2" charset="0"/>
              </a:rPr>
              <a:t>Semantic</a:t>
            </a: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 Web </a:t>
            </a:r>
            <a:br>
              <a:rPr lang="de-DE" sz="7000" dirty="0" smtClean="0">
                <a:latin typeface="Roboto Thin" pitchFamily="2" charset="0"/>
                <a:ea typeface="Roboto Thin" pitchFamily="2" charset="0"/>
              </a:rPr>
            </a:b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Paradigmen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2571750"/>
            <a:ext cx="9144000" cy="41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" y="2580402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>
                <a:latin typeface="Roboto Thin" pitchFamily="2" charset="0"/>
                <a:ea typeface="Roboto Thin" pitchFamily="2" charset="0"/>
              </a:rPr>
              <a:t>SEMINAR </a:t>
            </a: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PRÄSENTATION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0" y="2990421"/>
            <a:ext cx="9143999" cy="35475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09.12.2014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14877" y="3920811"/>
            <a:ext cx="4429123" cy="102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dirty="0" err="1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Informationssysteme</a:t>
            </a: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Prof. Dr. Sabine Müllenbach</a:t>
            </a:r>
            <a:br>
              <a:rPr lang="en-US" sz="1500" dirty="0"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University of Applied Sciences Augsburg</a:t>
            </a: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0" y="3920811"/>
            <a:ext cx="4400551" cy="1026226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Heimler</a:t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heimlersimon@gmail.com</a:t>
            </a:r>
            <a:br>
              <a:rPr lang="en-US" sz="1500" dirty="0"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Master of Applied </a:t>
            </a:r>
            <a:r>
              <a:rPr lang="en-US" sz="1500" dirty="0" smtClean="0"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Research </a:t>
            </a:r>
            <a:r>
              <a:rPr lang="en-US" sz="1500" dirty="0"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Hyperlinks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Ursprung in den Hypertextsystemen der 60er</a:t>
            </a:r>
          </a:p>
          <a:p>
            <a:pPr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Hyperlinks können unterschiedlich implementiert werden: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Direktionalität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: Unidirektional oder Bidirektional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Arität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: Ein Ziel, oder mehrere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Benennung: Die Relation kann benannt sein, oder nicht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Hyperlinks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Fragen?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1058863"/>
            <a:ext cx="8353424" cy="130355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Vielen Dank!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2362414"/>
            <a:ext cx="9144000" cy="41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" y="2371066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FOLIEN ONLINE UNTER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789737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www.fannon.de/url/swp-ppt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Gliederung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Vorstellung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der 5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Paradigmen</a:t>
            </a:r>
            <a:endParaRPr lang="en-US" sz="24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Mensch-Computer-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Kooperation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Hyperlinks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Graphenstruktur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Trennung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von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Fakt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und Interpretation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Die “Open World Assumption”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Ausblick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Einleitung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Begriffsklärung: Semantic Web ~ Linked Data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Üblicherweise wird das Semantic Web anhand der verwendeten Technologien erklärt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Hier: Erklärung der Konzepte / Paradigmen dahinter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2"/>
            <a:ext cx="8353425" cy="1051878"/>
          </a:xfrm>
          <a:solidFill>
            <a:schemeClr val="bg1">
              <a:lumMod val="95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2000"/>
              </a:lnSpc>
              <a:buClr>
                <a:schemeClr val="accent5"/>
              </a:buClr>
              <a:buNone/>
            </a:pP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Wer als Werkzeug nur einen Hammer hat, sieht in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jedem Problem einen </a:t>
            </a: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Nagel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. </a:t>
            </a:r>
            <a:r>
              <a:rPr lang="de-DE" dirty="0">
                <a:latin typeface="Roboto Slab Thin" pitchFamily="2" charset="0"/>
                <a:ea typeface="Roboto Slab Thin" pitchFamily="2" charset="0"/>
              </a:rPr>
              <a:t/>
            </a:r>
            <a:br>
              <a:rPr lang="de-DE" dirty="0">
                <a:latin typeface="Roboto Slab Thin" pitchFamily="2" charset="0"/>
                <a:ea typeface="Roboto Slab Thin" pitchFamily="2" charset="0"/>
              </a:rPr>
            </a:br>
            <a:r>
              <a:rPr lang="de-DE" sz="1800" dirty="0" smtClean="0">
                <a:latin typeface="Roboto Slab Thin" pitchFamily="2" charset="0"/>
                <a:ea typeface="Roboto Slab Thin" pitchFamily="2" charset="0"/>
              </a:rPr>
              <a:t>						   (Unbekannter Autor)</a:t>
            </a:r>
            <a:endParaRPr lang="de-DE" sz="1800" dirty="0">
              <a:latin typeface="Roboto Slab Thin" pitchFamily="2" charset="0"/>
              <a:ea typeface="Roboto Slab Thin" pitchFamily="2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5288" y="2270523"/>
            <a:ext cx="8353425" cy="249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Semantic Web bietet einige interessante, eher alternative Konzepte und Ideen.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5288" y="231776"/>
            <a:ext cx="8353425" cy="667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Mensch-Maschine-Kooperation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8"/>
            <a:ext cx="8353425" cy="331152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Maschinen haben gewisse Stärken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Menschen auch, trotz aller KI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Gelingt eine gute Kooperation zwischen Mensch und Maschine kann das Ergebnis beide Seiten im Alleingang übertreffen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rgbClr val="670097"/>
                </a:solidFill>
                <a:latin typeface="Roboto Slab" pitchFamily="2" charset="0"/>
                <a:ea typeface="Roboto Slab" pitchFamily="2" charset="0"/>
              </a:rPr>
              <a:t>Mensch vs. Maschine</a:t>
            </a:r>
            <a:endParaRPr lang="en-US" sz="2400" dirty="0">
              <a:solidFill>
                <a:srgbClr val="67009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7"/>
            <a:ext cx="8353425" cy="33115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Semantic Web für eine bessere Mensch-Computer-Kooperation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Aktuelles Web ist menschen-lesbar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Maschinen-lesbarkeit wird erreicht durch „Semantische Annotation“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Semantik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: Bedeutung des Inhaltes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Normal"/>
                <a:ea typeface="Roboto Light" pitchFamily="2" charset="0"/>
              </a:rPr>
              <a:t>Annotation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: Inhalt wird maschinenlesbar „kommentiert“</a:t>
            </a: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rgbClr val="670097"/>
                </a:solidFill>
                <a:latin typeface="Roboto Slab" pitchFamily="2" charset="0"/>
                <a:ea typeface="Roboto Slab" pitchFamily="2" charset="0"/>
              </a:rPr>
              <a:t>Semantische Annotation</a:t>
            </a:r>
            <a:endParaRPr lang="en-US" sz="2400" dirty="0">
              <a:solidFill>
                <a:srgbClr val="67009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8"/>
            <a:ext cx="8353425" cy="331152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Wird langsam von den großen Webfirmen wie Google, Microsoft, Facebook unterstützt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Ermöglicht schlauere Suchmaschinen (SEO), Neukombination von Wissen, </a:t>
            </a:r>
            <a:br>
              <a:rPr lang="de-DE" sz="240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dadurch besser vernetzte Dienste im Web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Reguläre Nutzer profitieren dadurch indirekt</a:t>
            </a: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rgbClr val="670097"/>
                </a:solidFill>
                <a:latin typeface="Roboto Slab" pitchFamily="2" charset="0"/>
                <a:ea typeface="Roboto Slab" pitchFamily="2" charset="0"/>
              </a:rPr>
              <a:t>Anwendung und Nutzen</a:t>
            </a:r>
            <a:endParaRPr lang="en-US" sz="2400" dirty="0">
              <a:solidFill>
                <a:srgbClr val="67009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</Words>
  <Application>Microsoft Office PowerPoint</Application>
  <PresentationFormat>Bildschirmpräsentation (16:9)</PresentationFormat>
  <Paragraphs>51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 Theme</vt:lpstr>
      <vt:lpstr>Fünf Semantic Web  Paradigmen</vt:lpstr>
      <vt:lpstr>Gliederung</vt:lpstr>
      <vt:lpstr>Einleitung</vt:lpstr>
      <vt:lpstr>Einleitung</vt:lpstr>
      <vt:lpstr>PowerPoint-Präsentation</vt:lpstr>
      <vt:lpstr>Mensch-Maschine-Kooperation</vt:lpstr>
      <vt:lpstr>Mensch-Computer-Kooperation</vt:lpstr>
      <vt:lpstr>Mensch-Computer-Kooperation</vt:lpstr>
      <vt:lpstr>Mensch-Computer-Kooperation</vt:lpstr>
      <vt:lpstr>Hyperlinks</vt:lpstr>
      <vt:lpstr>Hyperlinks</vt:lpstr>
      <vt:lpstr>Fragen?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fannon</cp:lastModifiedBy>
  <cp:revision>124</cp:revision>
  <dcterms:created xsi:type="dcterms:W3CDTF">2014-10-29T11:44:35Z</dcterms:created>
  <dcterms:modified xsi:type="dcterms:W3CDTF">2014-11-20T07:17:28Z</dcterms:modified>
</cp:coreProperties>
</file>