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2"/>
  </p:notesMasterIdLst>
  <p:sldIdLst>
    <p:sldId id="256" r:id="rId2"/>
    <p:sldId id="312" r:id="rId3"/>
    <p:sldId id="295" r:id="rId4"/>
    <p:sldId id="297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13" r:id="rId16"/>
    <p:sldId id="307" r:id="rId17"/>
    <p:sldId id="309" r:id="rId18"/>
    <p:sldId id="310" r:id="rId19"/>
    <p:sldId id="311" r:id="rId20"/>
    <p:sldId id="294" r:id="rId21"/>
    <p:sldId id="257" r:id="rId22"/>
    <p:sldId id="281" r:id="rId23"/>
    <p:sldId id="258" r:id="rId24"/>
    <p:sldId id="282" r:id="rId25"/>
    <p:sldId id="283" r:id="rId26"/>
    <p:sldId id="284" r:id="rId27"/>
    <p:sldId id="285" r:id="rId28"/>
    <p:sldId id="286" r:id="rId29"/>
    <p:sldId id="288" r:id="rId30"/>
    <p:sldId id="289" r:id="rId3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2" autoAdjust="0"/>
    <p:restoredTop sz="72890" autoAdjust="0"/>
  </p:normalViewPr>
  <p:slideViewPr>
    <p:cSldViewPr>
      <p:cViewPr>
        <p:scale>
          <a:sx n="60" d="100"/>
          <a:sy n="60" d="100"/>
        </p:scale>
        <p:origin x="3360" y="7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0" d="100"/>
          <a:sy n="70" d="100"/>
        </p:scale>
        <p:origin x="1530" y="-2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BF523-814D-458B-94C0-C99387E4E02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B3D3DA43-B1CE-4BE5-8DB3-E59B8E1935B5}">
      <dgm:prSet phldrT="[Texto]"/>
      <dgm:spPr/>
      <dgm:t>
        <a:bodyPr/>
        <a:lstStyle/>
        <a:p>
          <a:r>
            <a:rPr lang="es-EC" dirty="0"/>
            <a:t>ARH</a:t>
          </a:r>
        </a:p>
      </dgm:t>
    </dgm:pt>
    <dgm:pt modelId="{3C645380-1422-4C2C-B317-E21086C5A57F}" type="parTrans" cxnId="{467094DA-C8DE-4B22-BD94-91E44E8F741A}">
      <dgm:prSet/>
      <dgm:spPr/>
      <dgm:t>
        <a:bodyPr/>
        <a:lstStyle/>
        <a:p>
          <a:endParaRPr lang="es-EC"/>
        </a:p>
      </dgm:t>
    </dgm:pt>
    <dgm:pt modelId="{4642758E-9C23-46C8-9665-AE849BEF5B57}" type="sibTrans" cxnId="{467094DA-C8DE-4B22-BD94-91E44E8F741A}">
      <dgm:prSet/>
      <dgm:spPr/>
      <dgm:t>
        <a:bodyPr/>
        <a:lstStyle/>
        <a:p>
          <a:endParaRPr lang="es-EC"/>
        </a:p>
      </dgm:t>
    </dgm:pt>
    <dgm:pt modelId="{FF4D79FE-729B-431B-B12D-110A47D527A0}">
      <dgm:prSet phldrT="[Texto]"/>
      <dgm:spPr/>
      <dgm:t>
        <a:bodyPr/>
        <a:lstStyle/>
        <a:p>
          <a:r>
            <a:rPr lang="es-EC" dirty="0"/>
            <a:t>Equipo Multifuncional A</a:t>
          </a:r>
        </a:p>
      </dgm:t>
    </dgm:pt>
    <dgm:pt modelId="{800D172F-0A16-44A4-BE4A-212A7ABD1972}" type="parTrans" cxnId="{16BCA3EE-34D0-405D-86AE-7EF842B7517D}">
      <dgm:prSet/>
      <dgm:spPr/>
      <dgm:t>
        <a:bodyPr/>
        <a:lstStyle/>
        <a:p>
          <a:endParaRPr lang="es-EC"/>
        </a:p>
      </dgm:t>
    </dgm:pt>
    <dgm:pt modelId="{46DFC134-8215-41A1-89EC-C273AB031CA3}" type="sibTrans" cxnId="{16BCA3EE-34D0-405D-86AE-7EF842B7517D}">
      <dgm:prSet/>
      <dgm:spPr/>
      <dgm:t>
        <a:bodyPr/>
        <a:lstStyle/>
        <a:p>
          <a:endParaRPr lang="es-EC"/>
        </a:p>
      </dgm:t>
    </dgm:pt>
    <dgm:pt modelId="{34607DCD-E2CE-43F6-9EA7-55A36185AE1C}">
      <dgm:prSet phldrT="[Texto]"/>
      <dgm:spPr/>
      <dgm:t>
        <a:bodyPr/>
        <a:lstStyle/>
        <a:p>
          <a:r>
            <a:rPr lang="es-EC" dirty="0"/>
            <a:t>Equipo Multifuncional B</a:t>
          </a:r>
        </a:p>
      </dgm:t>
    </dgm:pt>
    <dgm:pt modelId="{95FA4892-213B-4BFF-9D42-C6AF6E29A333}" type="parTrans" cxnId="{EEC5BD4D-93FB-4108-8F39-72F9607A8B3A}">
      <dgm:prSet/>
      <dgm:spPr/>
      <dgm:t>
        <a:bodyPr/>
        <a:lstStyle/>
        <a:p>
          <a:endParaRPr lang="es-EC"/>
        </a:p>
      </dgm:t>
    </dgm:pt>
    <dgm:pt modelId="{EB63A1AA-B44E-41CB-9BAB-4225E16E7C6B}" type="sibTrans" cxnId="{EEC5BD4D-93FB-4108-8F39-72F9607A8B3A}">
      <dgm:prSet/>
      <dgm:spPr/>
      <dgm:t>
        <a:bodyPr/>
        <a:lstStyle/>
        <a:p>
          <a:endParaRPr lang="es-EC"/>
        </a:p>
      </dgm:t>
    </dgm:pt>
    <dgm:pt modelId="{881D890C-314D-4893-87D4-3F98AEFCBC82}" type="asst">
      <dgm:prSet/>
      <dgm:spPr/>
      <dgm:t>
        <a:bodyPr/>
        <a:lstStyle/>
        <a:p>
          <a:r>
            <a:rPr lang="es-EC" dirty="0"/>
            <a:t>Area de la empresa A</a:t>
          </a:r>
        </a:p>
      </dgm:t>
    </dgm:pt>
    <dgm:pt modelId="{5868723F-0B3B-4440-AD21-1D7017A910D9}" type="parTrans" cxnId="{28DC458B-7D6F-4A3E-909C-3F5D2EED3A7E}">
      <dgm:prSet/>
      <dgm:spPr/>
      <dgm:t>
        <a:bodyPr/>
        <a:lstStyle/>
        <a:p>
          <a:endParaRPr lang="es-EC"/>
        </a:p>
      </dgm:t>
    </dgm:pt>
    <dgm:pt modelId="{BA6DB1F4-A51B-4108-9FF0-3DBD32F80A31}" type="sibTrans" cxnId="{28DC458B-7D6F-4A3E-909C-3F5D2EED3A7E}">
      <dgm:prSet/>
      <dgm:spPr/>
      <dgm:t>
        <a:bodyPr/>
        <a:lstStyle/>
        <a:p>
          <a:endParaRPr lang="es-EC"/>
        </a:p>
      </dgm:t>
    </dgm:pt>
    <dgm:pt modelId="{2FD8515D-C723-4157-BBD5-53A731E32AB9}" type="asst">
      <dgm:prSet/>
      <dgm:spPr/>
      <dgm:t>
        <a:bodyPr/>
        <a:lstStyle/>
        <a:p>
          <a:r>
            <a:rPr lang="es-EC" dirty="0"/>
            <a:t>Area de la empresa B</a:t>
          </a:r>
        </a:p>
      </dgm:t>
    </dgm:pt>
    <dgm:pt modelId="{BDA9A469-32F6-42E7-8112-F32161F92333}" type="parTrans" cxnId="{83A72D48-1913-402E-BDF7-327B583909E1}">
      <dgm:prSet/>
      <dgm:spPr/>
      <dgm:t>
        <a:bodyPr/>
        <a:lstStyle/>
        <a:p>
          <a:endParaRPr lang="es-EC"/>
        </a:p>
      </dgm:t>
    </dgm:pt>
    <dgm:pt modelId="{9B0C84F8-F459-4156-99C2-2AF0A9A153CF}" type="sibTrans" cxnId="{83A72D48-1913-402E-BDF7-327B583909E1}">
      <dgm:prSet/>
      <dgm:spPr/>
      <dgm:t>
        <a:bodyPr/>
        <a:lstStyle/>
        <a:p>
          <a:endParaRPr lang="es-EC"/>
        </a:p>
      </dgm:t>
    </dgm:pt>
    <dgm:pt modelId="{0CA7D337-32BF-4378-9FA7-AB756ED3BEFE}" type="pres">
      <dgm:prSet presAssocID="{00BBF523-814D-458B-94C0-C99387E4E0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5934C3-7354-4046-9D78-07C5F82FF133}" type="pres">
      <dgm:prSet presAssocID="{B3D3DA43-B1CE-4BE5-8DB3-E59B8E1935B5}" presName="hierRoot1" presStyleCnt="0">
        <dgm:presLayoutVars>
          <dgm:hierBranch val="r"/>
        </dgm:presLayoutVars>
      </dgm:prSet>
      <dgm:spPr/>
    </dgm:pt>
    <dgm:pt modelId="{2CD81703-6E3A-4606-88E1-E3B64DEEFFD4}" type="pres">
      <dgm:prSet presAssocID="{B3D3DA43-B1CE-4BE5-8DB3-E59B8E1935B5}" presName="rootComposite1" presStyleCnt="0"/>
      <dgm:spPr/>
    </dgm:pt>
    <dgm:pt modelId="{AFC4CC2C-21E3-4C6C-946E-AEB294EC775E}" type="pres">
      <dgm:prSet presAssocID="{B3D3DA43-B1CE-4BE5-8DB3-E59B8E1935B5}" presName="rootText1" presStyleLbl="node0" presStyleIdx="0" presStyleCnt="1">
        <dgm:presLayoutVars>
          <dgm:chPref val="3"/>
        </dgm:presLayoutVars>
      </dgm:prSet>
      <dgm:spPr/>
    </dgm:pt>
    <dgm:pt modelId="{D637B67D-3959-42F9-AF74-E640F0EEE5AD}" type="pres">
      <dgm:prSet presAssocID="{B3D3DA43-B1CE-4BE5-8DB3-E59B8E1935B5}" presName="rootConnector1" presStyleLbl="node1" presStyleIdx="0" presStyleCnt="0"/>
      <dgm:spPr/>
    </dgm:pt>
    <dgm:pt modelId="{0CA965D0-B2A9-46B5-B372-1BE88196BA9D}" type="pres">
      <dgm:prSet presAssocID="{B3D3DA43-B1CE-4BE5-8DB3-E59B8E1935B5}" presName="hierChild2" presStyleCnt="0"/>
      <dgm:spPr/>
    </dgm:pt>
    <dgm:pt modelId="{3A70E7CC-8B46-49BC-ADBA-F022786F7068}" type="pres">
      <dgm:prSet presAssocID="{800D172F-0A16-44A4-BE4A-212A7ABD1972}" presName="Name50" presStyleLbl="parChTrans1D2" presStyleIdx="0" presStyleCnt="2"/>
      <dgm:spPr/>
    </dgm:pt>
    <dgm:pt modelId="{4828247F-AFA1-44BE-A291-1CDA865A0905}" type="pres">
      <dgm:prSet presAssocID="{FF4D79FE-729B-431B-B12D-110A47D527A0}" presName="hierRoot2" presStyleCnt="0">
        <dgm:presLayoutVars>
          <dgm:hierBranch val="init"/>
        </dgm:presLayoutVars>
      </dgm:prSet>
      <dgm:spPr/>
    </dgm:pt>
    <dgm:pt modelId="{79618F49-1CC1-44F9-BB4C-EF7A02503435}" type="pres">
      <dgm:prSet presAssocID="{FF4D79FE-729B-431B-B12D-110A47D527A0}" presName="rootComposite" presStyleCnt="0"/>
      <dgm:spPr/>
    </dgm:pt>
    <dgm:pt modelId="{63EA5BF2-A534-429F-80AB-2217417C0630}" type="pres">
      <dgm:prSet presAssocID="{FF4D79FE-729B-431B-B12D-110A47D527A0}" presName="rootText" presStyleLbl="node2" presStyleIdx="0" presStyleCnt="2">
        <dgm:presLayoutVars>
          <dgm:chPref val="3"/>
        </dgm:presLayoutVars>
      </dgm:prSet>
      <dgm:spPr/>
    </dgm:pt>
    <dgm:pt modelId="{75D46E30-A8C6-43FD-B3F4-51C62B353D14}" type="pres">
      <dgm:prSet presAssocID="{FF4D79FE-729B-431B-B12D-110A47D527A0}" presName="rootConnector" presStyleLbl="node2" presStyleIdx="0" presStyleCnt="2"/>
      <dgm:spPr/>
    </dgm:pt>
    <dgm:pt modelId="{03DCF6C1-7109-4106-97B5-65E22E084530}" type="pres">
      <dgm:prSet presAssocID="{FF4D79FE-729B-431B-B12D-110A47D527A0}" presName="hierChild4" presStyleCnt="0"/>
      <dgm:spPr/>
    </dgm:pt>
    <dgm:pt modelId="{BCC47E4F-0F93-4143-AAFE-D65F7434C3B1}" type="pres">
      <dgm:prSet presAssocID="{FF4D79FE-729B-431B-B12D-110A47D527A0}" presName="hierChild5" presStyleCnt="0"/>
      <dgm:spPr/>
    </dgm:pt>
    <dgm:pt modelId="{D79E4510-19CA-4D51-9E4B-F28E786B9D56}" type="pres">
      <dgm:prSet presAssocID="{5868723F-0B3B-4440-AD21-1D7017A910D9}" presName="Name111" presStyleLbl="parChTrans1D3" presStyleIdx="0" presStyleCnt="2"/>
      <dgm:spPr/>
    </dgm:pt>
    <dgm:pt modelId="{2EFB3BC4-877A-4E76-8D87-BC57D53246A4}" type="pres">
      <dgm:prSet presAssocID="{881D890C-314D-4893-87D4-3F98AEFCBC82}" presName="hierRoot3" presStyleCnt="0">
        <dgm:presLayoutVars>
          <dgm:hierBranch val="init"/>
        </dgm:presLayoutVars>
      </dgm:prSet>
      <dgm:spPr/>
    </dgm:pt>
    <dgm:pt modelId="{79F324CC-77CC-41FC-9FFC-589743F3C862}" type="pres">
      <dgm:prSet presAssocID="{881D890C-314D-4893-87D4-3F98AEFCBC82}" presName="rootComposite3" presStyleCnt="0"/>
      <dgm:spPr/>
    </dgm:pt>
    <dgm:pt modelId="{8AA4A586-FA7C-4BB8-943D-260E97CDA44A}" type="pres">
      <dgm:prSet presAssocID="{881D890C-314D-4893-87D4-3F98AEFCBC82}" presName="rootText3" presStyleLbl="asst2" presStyleIdx="0" presStyleCnt="2">
        <dgm:presLayoutVars>
          <dgm:chPref val="3"/>
        </dgm:presLayoutVars>
      </dgm:prSet>
      <dgm:spPr/>
    </dgm:pt>
    <dgm:pt modelId="{1582D490-9344-4D29-B941-B2272428D016}" type="pres">
      <dgm:prSet presAssocID="{881D890C-314D-4893-87D4-3F98AEFCBC82}" presName="rootConnector3" presStyleLbl="asst2" presStyleIdx="0" presStyleCnt="2"/>
      <dgm:spPr/>
    </dgm:pt>
    <dgm:pt modelId="{4983E1F1-0C3A-4469-A6C7-C8BC02826F54}" type="pres">
      <dgm:prSet presAssocID="{881D890C-314D-4893-87D4-3F98AEFCBC82}" presName="hierChild6" presStyleCnt="0"/>
      <dgm:spPr/>
    </dgm:pt>
    <dgm:pt modelId="{0BB1C7D8-96EE-45C9-8A93-41B0FF5B0681}" type="pres">
      <dgm:prSet presAssocID="{881D890C-314D-4893-87D4-3F98AEFCBC82}" presName="hierChild7" presStyleCnt="0"/>
      <dgm:spPr/>
    </dgm:pt>
    <dgm:pt modelId="{B85084F4-8AA1-4F94-83CE-B0BD2EA0D231}" type="pres">
      <dgm:prSet presAssocID="{95FA4892-213B-4BFF-9D42-C6AF6E29A333}" presName="Name50" presStyleLbl="parChTrans1D2" presStyleIdx="1" presStyleCnt="2"/>
      <dgm:spPr/>
    </dgm:pt>
    <dgm:pt modelId="{21BCBFCB-91B8-4C94-9FAA-62754A80AA3C}" type="pres">
      <dgm:prSet presAssocID="{34607DCD-E2CE-43F6-9EA7-55A36185AE1C}" presName="hierRoot2" presStyleCnt="0">
        <dgm:presLayoutVars>
          <dgm:hierBranch val="init"/>
        </dgm:presLayoutVars>
      </dgm:prSet>
      <dgm:spPr/>
    </dgm:pt>
    <dgm:pt modelId="{49C59A29-E38F-4865-92C7-180F665331A5}" type="pres">
      <dgm:prSet presAssocID="{34607DCD-E2CE-43F6-9EA7-55A36185AE1C}" presName="rootComposite" presStyleCnt="0"/>
      <dgm:spPr/>
    </dgm:pt>
    <dgm:pt modelId="{F56F44D0-7ED5-410D-9D54-85CF2846884A}" type="pres">
      <dgm:prSet presAssocID="{34607DCD-E2CE-43F6-9EA7-55A36185AE1C}" presName="rootText" presStyleLbl="node2" presStyleIdx="1" presStyleCnt="2">
        <dgm:presLayoutVars>
          <dgm:chPref val="3"/>
        </dgm:presLayoutVars>
      </dgm:prSet>
      <dgm:spPr/>
    </dgm:pt>
    <dgm:pt modelId="{BE25D1A3-C6ED-4E1F-9F39-114E2FF186D9}" type="pres">
      <dgm:prSet presAssocID="{34607DCD-E2CE-43F6-9EA7-55A36185AE1C}" presName="rootConnector" presStyleLbl="node2" presStyleIdx="1" presStyleCnt="2"/>
      <dgm:spPr/>
    </dgm:pt>
    <dgm:pt modelId="{E8CBFB6D-33FB-4907-9849-51C3CE4CB561}" type="pres">
      <dgm:prSet presAssocID="{34607DCD-E2CE-43F6-9EA7-55A36185AE1C}" presName="hierChild4" presStyleCnt="0"/>
      <dgm:spPr/>
    </dgm:pt>
    <dgm:pt modelId="{A1DB3D9F-39F0-4753-B40B-C66875D4EF0B}" type="pres">
      <dgm:prSet presAssocID="{34607DCD-E2CE-43F6-9EA7-55A36185AE1C}" presName="hierChild5" presStyleCnt="0"/>
      <dgm:spPr/>
    </dgm:pt>
    <dgm:pt modelId="{ACDA2A6C-0A2E-4CC7-9A8B-722C0B3D1C4A}" type="pres">
      <dgm:prSet presAssocID="{BDA9A469-32F6-42E7-8112-F32161F92333}" presName="Name111" presStyleLbl="parChTrans1D3" presStyleIdx="1" presStyleCnt="2"/>
      <dgm:spPr/>
    </dgm:pt>
    <dgm:pt modelId="{EBE61973-F293-4F3B-A31D-4D4D7B6F46F9}" type="pres">
      <dgm:prSet presAssocID="{2FD8515D-C723-4157-BBD5-53A731E32AB9}" presName="hierRoot3" presStyleCnt="0">
        <dgm:presLayoutVars>
          <dgm:hierBranch val="init"/>
        </dgm:presLayoutVars>
      </dgm:prSet>
      <dgm:spPr/>
    </dgm:pt>
    <dgm:pt modelId="{3B2820C2-AE6F-4BFF-8531-C562B7055A87}" type="pres">
      <dgm:prSet presAssocID="{2FD8515D-C723-4157-BBD5-53A731E32AB9}" presName="rootComposite3" presStyleCnt="0"/>
      <dgm:spPr/>
    </dgm:pt>
    <dgm:pt modelId="{8F77DF72-ADE2-487D-A28D-0C88C8BD4C2B}" type="pres">
      <dgm:prSet presAssocID="{2FD8515D-C723-4157-BBD5-53A731E32AB9}" presName="rootText3" presStyleLbl="asst2" presStyleIdx="1" presStyleCnt="2">
        <dgm:presLayoutVars>
          <dgm:chPref val="3"/>
        </dgm:presLayoutVars>
      </dgm:prSet>
      <dgm:spPr/>
    </dgm:pt>
    <dgm:pt modelId="{610DC54A-3488-46D8-AE89-6719EEA07E07}" type="pres">
      <dgm:prSet presAssocID="{2FD8515D-C723-4157-BBD5-53A731E32AB9}" presName="rootConnector3" presStyleLbl="asst2" presStyleIdx="1" presStyleCnt="2"/>
      <dgm:spPr/>
    </dgm:pt>
    <dgm:pt modelId="{C923FF67-9D2D-437F-B84B-FF56189BB320}" type="pres">
      <dgm:prSet presAssocID="{2FD8515D-C723-4157-BBD5-53A731E32AB9}" presName="hierChild6" presStyleCnt="0"/>
      <dgm:spPr/>
    </dgm:pt>
    <dgm:pt modelId="{F92EEE32-4F49-4ADB-BDE4-070DF76F7494}" type="pres">
      <dgm:prSet presAssocID="{2FD8515D-C723-4157-BBD5-53A731E32AB9}" presName="hierChild7" presStyleCnt="0"/>
      <dgm:spPr/>
    </dgm:pt>
    <dgm:pt modelId="{F30D7172-4946-46E9-9251-0D0B9C16B0BE}" type="pres">
      <dgm:prSet presAssocID="{B3D3DA43-B1CE-4BE5-8DB3-E59B8E1935B5}" presName="hierChild3" presStyleCnt="0"/>
      <dgm:spPr/>
    </dgm:pt>
  </dgm:ptLst>
  <dgm:cxnLst>
    <dgm:cxn modelId="{BC8FF00C-BE71-49CB-8228-0E0B4A19E679}" type="presOf" srcId="{5868723F-0B3B-4440-AD21-1D7017A910D9}" destId="{D79E4510-19CA-4D51-9E4B-F28E786B9D56}" srcOrd="0" destOrd="0" presId="urn:microsoft.com/office/officeart/2005/8/layout/orgChart1"/>
    <dgm:cxn modelId="{654DCD0D-76C0-49FC-AB6B-968C63AED0E2}" type="presOf" srcId="{881D890C-314D-4893-87D4-3F98AEFCBC82}" destId="{1582D490-9344-4D29-B941-B2272428D016}" srcOrd="1" destOrd="0" presId="urn:microsoft.com/office/officeart/2005/8/layout/orgChart1"/>
    <dgm:cxn modelId="{8D5F231E-C029-4100-AB74-E241BFBE981D}" type="presOf" srcId="{B3D3DA43-B1CE-4BE5-8DB3-E59B8E1935B5}" destId="{AFC4CC2C-21E3-4C6C-946E-AEB294EC775E}" srcOrd="0" destOrd="0" presId="urn:microsoft.com/office/officeart/2005/8/layout/orgChart1"/>
    <dgm:cxn modelId="{BE6F3C3D-DDE0-49CB-A485-6A1373B2AB5D}" type="presOf" srcId="{34607DCD-E2CE-43F6-9EA7-55A36185AE1C}" destId="{F56F44D0-7ED5-410D-9D54-85CF2846884A}" srcOrd="0" destOrd="0" presId="urn:microsoft.com/office/officeart/2005/8/layout/orgChart1"/>
    <dgm:cxn modelId="{C30CE547-24F0-4B83-9F56-CDF3EB0C7AB7}" type="presOf" srcId="{FF4D79FE-729B-431B-B12D-110A47D527A0}" destId="{75D46E30-A8C6-43FD-B3F4-51C62B353D14}" srcOrd="1" destOrd="0" presId="urn:microsoft.com/office/officeart/2005/8/layout/orgChart1"/>
    <dgm:cxn modelId="{83A72D48-1913-402E-BDF7-327B583909E1}" srcId="{34607DCD-E2CE-43F6-9EA7-55A36185AE1C}" destId="{2FD8515D-C723-4157-BBD5-53A731E32AB9}" srcOrd="0" destOrd="0" parTransId="{BDA9A469-32F6-42E7-8112-F32161F92333}" sibTransId="{9B0C84F8-F459-4156-99C2-2AF0A9A153CF}"/>
    <dgm:cxn modelId="{EEC5BD4D-93FB-4108-8F39-72F9607A8B3A}" srcId="{B3D3DA43-B1CE-4BE5-8DB3-E59B8E1935B5}" destId="{34607DCD-E2CE-43F6-9EA7-55A36185AE1C}" srcOrd="1" destOrd="0" parTransId="{95FA4892-213B-4BFF-9D42-C6AF6E29A333}" sibTransId="{EB63A1AA-B44E-41CB-9BAB-4225E16E7C6B}"/>
    <dgm:cxn modelId="{80979663-04B3-4B76-B63B-41E719747B66}" type="presOf" srcId="{B3D3DA43-B1CE-4BE5-8DB3-E59B8E1935B5}" destId="{D637B67D-3959-42F9-AF74-E640F0EEE5AD}" srcOrd="1" destOrd="0" presId="urn:microsoft.com/office/officeart/2005/8/layout/orgChart1"/>
    <dgm:cxn modelId="{CCC0FC6B-B327-4D2A-851F-68FFF42C7095}" type="presOf" srcId="{FF4D79FE-729B-431B-B12D-110A47D527A0}" destId="{63EA5BF2-A534-429F-80AB-2217417C0630}" srcOrd="0" destOrd="0" presId="urn:microsoft.com/office/officeart/2005/8/layout/orgChart1"/>
    <dgm:cxn modelId="{16A99C72-6E26-45A4-A033-8AB3DF7CEB70}" type="presOf" srcId="{00BBF523-814D-458B-94C0-C99387E4E02F}" destId="{0CA7D337-32BF-4378-9FA7-AB756ED3BEFE}" srcOrd="0" destOrd="0" presId="urn:microsoft.com/office/officeart/2005/8/layout/orgChart1"/>
    <dgm:cxn modelId="{9681CC79-7935-490C-B97C-63815B231A9E}" type="presOf" srcId="{34607DCD-E2CE-43F6-9EA7-55A36185AE1C}" destId="{BE25D1A3-C6ED-4E1F-9F39-114E2FF186D9}" srcOrd="1" destOrd="0" presId="urn:microsoft.com/office/officeart/2005/8/layout/orgChart1"/>
    <dgm:cxn modelId="{799BB38A-1147-4271-89C3-B6186D19130D}" type="presOf" srcId="{2FD8515D-C723-4157-BBD5-53A731E32AB9}" destId="{610DC54A-3488-46D8-AE89-6719EEA07E07}" srcOrd="1" destOrd="0" presId="urn:microsoft.com/office/officeart/2005/8/layout/orgChart1"/>
    <dgm:cxn modelId="{28DC458B-7D6F-4A3E-909C-3F5D2EED3A7E}" srcId="{FF4D79FE-729B-431B-B12D-110A47D527A0}" destId="{881D890C-314D-4893-87D4-3F98AEFCBC82}" srcOrd="0" destOrd="0" parTransId="{5868723F-0B3B-4440-AD21-1D7017A910D9}" sibTransId="{BA6DB1F4-A51B-4108-9FF0-3DBD32F80A31}"/>
    <dgm:cxn modelId="{ADE260C6-1D05-4795-B9C7-96D1E752EB7F}" type="presOf" srcId="{BDA9A469-32F6-42E7-8112-F32161F92333}" destId="{ACDA2A6C-0A2E-4CC7-9A8B-722C0B3D1C4A}" srcOrd="0" destOrd="0" presId="urn:microsoft.com/office/officeart/2005/8/layout/orgChart1"/>
    <dgm:cxn modelId="{E831C1CA-7298-4B0C-A8AD-4A41348221F8}" type="presOf" srcId="{2FD8515D-C723-4157-BBD5-53A731E32AB9}" destId="{8F77DF72-ADE2-487D-A28D-0C88C8BD4C2B}" srcOrd="0" destOrd="0" presId="urn:microsoft.com/office/officeart/2005/8/layout/orgChart1"/>
    <dgm:cxn modelId="{467094DA-C8DE-4B22-BD94-91E44E8F741A}" srcId="{00BBF523-814D-458B-94C0-C99387E4E02F}" destId="{B3D3DA43-B1CE-4BE5-8DB3-E59B8E1935B5}" srcOrd="0" destOrd="0" parTransId="{3C645380-1422-4C2C-B317-E21086C5A57F}" sibTransId="{4642758E-9C23-46C8-9665-AE849BEF5B57}"/>
    <dgm:cxn modelId="{8DB8F4E2-D69D-40C1-8CE6-30483133D2A8}" type="presOf" srcId="{95FA4892-213B-4BFF-9D42-C6AF6E29A333}" destId="{B85084F4-8AA1-4F94-83CE-B0BD2EA0D231}" srcOrd="0" destOrd="0" presId="urn:microsoft.com/office/officeart/2005/8/layout/orgChart1"/>
    <dgm:cxn modelId="{16BCA3EE-34D0-405D-86AE-7EF842B7517D}" srcId="{B3D3DA43-B1CE-4BE5-8DB3-E59B8E1935B5}" destId="{FF4D79FE-729B-431B-B12D-110A47D527A0}" srcOrd="0" destOrd="0" parTransId="{800D172F-0A16-44A4-BE4A-212A7ABD1972}" sibTransId="{46DFC134-8215-41A1-89EC-C273AB031CA3}"/>
    <dgm:cxn modelId="{687A25F7-AB4A-4371-BEDB-127344E511D8}" type="presOf" srcId="{800D172F-0A16-44A4-BE4A-212A7ABD1972}" destId="{3A70E7CC-8B46-49BC-ADBA-F022786F7068}" srcOrd="0" destOrd="0" presId="urn:microsoft.com/office/officeart/2005/8/layout/orgChart1"/>
    <dgm:cxn modelId="{416458FD-004E-47EE-97DA-2337A7643AF2}" type="presOf" srcId="{881D890C-314D-4893-87D4-3F98AEFCBC82}" destId="{8AA4A586-FA7C-4BB8-943D-260E97CDA44A}" srcOrd="0" destOrd="0" presId="urn:microsoft.com/office/officeart/2005/8/layout/orgChart1"/>
    <dgm:cxn modelId="{4D0C98F7-AA0D-4AC2-B0C0-35F4C4AC0F28}" type="presParOf" srcId="{0CA7D337-32BF-4378-9FA7-AB756ED3BEFE}" destId="{965934C3-7354-4046-9D78-07C5F82FF133}" srcOrd="0" destOrd="0" presId="urn:microsoft.com/office/officeart/2005/8/layout/orgChart1"/>
    <dgm:cxn modelId="{591FDAD1-251F-47FA-95E0-72D604EF4764}" type="presParOf" srcId="{965934C3-7354-4046-9D78-07C5F82FF133}" destId="{2CD81703-6E3A-4606-88E1-E3B64DEEFFD4}" srcOrd="0" destOrd="0" presId="urn:microsoft.com/office/officeart/2005/8/layout/orgChart1"/>
    <dgm:cxn modelId="{126050EA-97A1-47F5-AB9E-7D0075C73343}" type="presParOf" srcId="{2CD81703-6E3A-4606-88E1-E3B64DEEFFD4}" destId="{AFC4CC2C-21E3-4C6C-946E-AEB294EC775E}" srcOrd="0" destOrd="0" presId="urn:microsoft.com/office/officeart/2005/8/layout/orgChart1"/>
    <dgm:cxn modelId="{1E4D0DF7-0270-4830-AB80-582675720F2C}" type="presParOf" srcId="{2CD81703-6E3A-4606-88E1-E3B64DEEFFD4}" destId="{D637B67D-3959-42F9-AF74-E640F0EEE5AD}" srcOrd="1" destOrd="0" presId="urn:microsoft.com/office/officeart/2005/8/layout/orgChart1"/>
    <dgm:cxn modelId="{86E40E56-5B36-4E7A-9B6D-33A0704076E0}" type="presParOf" srcId="{965934C3-7354-4046-9D78-07C5F82FF133}" destId="{0CA965D0-B2A9-46B5-B372-1BE88196BA9D}" srcOrd="1" destOrd="0" presId="urn:microsoft.com/office/officeart/2005/8/layout/orgChart1"/>
    <dgm:cxn modelId="{59A75C16-CFC8-4063-8491-BD4C58745F2B}" type="presParOf" srcId="{0CA965D0-B2A9-46B5-B372-1BE88196BA9D}" destId="{3A70E7CC-8B46-49BC-ADBA-F022786F7068}" srcOrd="0" destOrd="0" presId="urn:microsoft.com/office/officeart/2005/8/layout/orgChart1"/>
    <dgm:cxn modelId="{698FAEF4-EF42-4841-8C51-2DC1CC54A729}" type="presParOf" srcId="{0CA965D0-B2A9-46B5-B372-1BE88196BA9D}" destId="{4828247F-AFA1-44BE-A291-1CDA865A0905}" srcOrd="1" destOrd="0" presId="urn:microsoft.com/office/officeart/2005/8/layout/orgChart1"/>
    <dgm:cxn modelId="{B17328D2-781F-4A4C-80FF-CD264236EBB8}" type="presParOf" srcId="{4828247F-AFA1-44BE-A291-1CDA865A0905}" destId="{79618F49-1CC1-44F9-BB4C-EF7A02503435}" srcOrd="0" destOrd="0" presId="urn:microsoft.com/office/officeart/2005/8/layout/orgChart1"/>
    <dgm:cxn modelId="{92392B2F-F80C-4A0E-A4D1-F4CBFDE5792F}" type="presParOf" srcId="{79618F49-1CC1-44F9-BB4C-EF7A02503435}" destId="{63EA5BF2-A534-429F-80AB-2217417C0630}" srcOrd="0" destOrd="0" presId="urn:microsoft.com/office/officeart/2005/8/layout/orgChart1"/>
    <dgm:cxn modelId="{5C86A8F3-8444-4208-B296-F366854F8E23}" type="presParOf" srcId="{79618F49-1CC1-44F9-BB4C-EF7A02503435}" destId="{75D46E30-A8C6-43FD-B3F4-51C62B353D14}" srcOrd="1" destOrd="0" presId="urn:microsoft.com/office/officeart/2005/8/layout/orgChart1"/>
    <dgm:cxn modelId="{0123CE41-410E-41B8-ADBB-7A60C6CC4D56}" type="presParOf" srcId="{4828247F-AFA1-44BE-A291-1CDA865A0905}" destId="{03DCF6C1-7109-4106-97B5-65E22E084530}" srcOrd="1" destOrd="0" presId="urn:microsoft.com/office/officeart/2005/8/layout/orgChart1"/>
    <dgm:cxn modelId="{1672114A-C948-412A-AA51-43BB6F5F3B06}" type="presParOf" srcId="{4828247F-AFA1-44BE-A291-1CDA865A0905}" destId="{BCC47E4F-0F93-4143-AAFE-D65F7434C3B1}" srcOrd="2" destOrd="0" presId="urn:microsoft.com/office/officeart/2005/8/layout/orgChart1"/>
    <dgm:cxn modelId="{49A1045B-C700-44F3-A53B-54A70042987F}" type="presParOf" srcId="{BCC47E4F-0F93-4143-AAFE-D65F7434C3B1}" destId="{D79E4510-19CA-4D51-9E4B-F28E786B9D56}" srcOrd="0" destOrd="0" presId="urn:microsoft.com/office/officeart/2005/8/layout/orgChart1"/>
    <dgm:cxn modelId="{52C7F6E3-7E14-4203-912E-D5C0B1312A76}" type="presParOf" srcId="{BCC47E4F-0F93-4143-AAFE-D65F7434C3B1}" destId="{2EFB3BC4-877A-4E76-8D87-BC57D53246A4}" srcOrd="1" destOrd="0" presId="urn:microsoft.com/office/officeart/2005/8/layout/orgChart1"/>
    <dgm:cxn modelId="{17918329-1B77-4A8D-BC69-6E71AF81D45B}" type="presParOf" srcId="{2EFB3BC4-877A-4E76-8D87-BC57D53246A4}" destId="{79F324CC-77CC-41FC-9FFC-589743F3C862}" srcOrd="0" destOrd="0" presId="urn:microsoft.com/office/officeart/2005/8/layout/orgChart1"/>
    <dgm:cxn modelId="{E3497E57-DB16-4354-A76E-EE0557A11955}" type="presParOf" srcId="{79F324CC-77CC-41FC-9FFC-589743F3C862}" destId="{8AA4A586-FA7C-4BB8-943D-260E97CDA44A}" srcOrd="0" destOrd="0" presId="urn:microsoft.com/office/officeart/2005/8/layout/orgChart1"/>
    <dgm:cxn modelId="{DA03DE54-1FCA-4764-A862-257624D96DA0}" type="presParOf" srcId="{79F324CC-77CC-41FC-9FFC-589743F3C862}" destId="{1582D490-9344-4D29-B941-B2272428D016}" srcOrd="1" destOrd="0" presId="urn:microsoft.com/office/officeart/2005/8/layout/orgChart1"/>
    <dgm:cxn modelId="{FD988BFD-582E-4BCF-9A57-A110FBF77DA7}" type="presParOf" srcId="{2EFB3BC4-877A-4E76-8D87-BC57D53246A4}" destId="{4983E1F1-0C3A-4469-A6C7-C8BC02826F54}" srcOrd="1" destOrd="0" presId="urn:microsoft.com/office/officeart/2005/8/layout/orgChart1"/>
    <dgm:cxn modelId="{853AD131-0E62-4C3F-B56F-894A43179A93}" type="presParOf" srcId="{2EFB3BC4-877A-4E76-8D87-BC57D53246A4}" destId="{0BB1C7D8-96EE-45C9-8A93-41B0FF5B0681}" srcOrd="2" destOrd="0" presId="urn:microsoft.com/office/officeart/2005/8/layout/orgChart1"/>
    <dgm:cxn modelId="{4A5BA93D-9284-400B-8D64-E8C5116C318B}" type="presParOf" srcId="{0CA965D0-B2A9-46B5-B372-1BE88196BA9D}" destId="{B85084F4-8AA1-4F94-83CE-B0BD2EA0D231}" srcOrd="2" destOrd="0" presId="urn:microsoft.com/office/officeart/2005/8/layout/orgChart1"/>
    <dgm:cxn modelId="{098744E1-0066-44ED-B833-3ED969EE4563}" type="presParOf" srcId="{0CA965D0-B2A9-46B5-B372-1BE88196BA9D}" destId="{21BCBFCB-91B8-4C94-9FAA-62754A80AA3C}" srcOrd="3" destOrd="0" presId="urn:microsoft.com/office/officeart/2005/8/layout/orgChart1"/>
    <dgm:cxn modelId="{58D71342-086A-4A28-8E3E-20BD37ECD50A}" type="presParOf" srcId="{21BCBFCB-91B8-4C94-9FAA-62754A80AA3C}" destId="{49C59A29-E38F-4865-92C7-180F665331A5}" srcOrd="0" destOrd="0" presId="urn:microsoft.com/office/officeart/2005/8/layout/orgChart1"/>
    <dgm:cxn modelId="{716DAE11-5CFA-402F-AD53-4B06D7196072}" type="presParOf" srcId="{49C59A29-E38F-4865-92C7-180F665331A5}" destId="{F56F44D0-7ED5-410D-9D54-85CF2846884A}" srcOrd="0" destOrd="0" presId="urn:microsoft.com/office/officeart/2005/8/layout/orgChart1"/>
    <dgm:cxn modelId="{D2CD49D7-5BFC-423E-9E5A-C3CF9860F3AB}" type="presParOf" srcId="{49C59A29-E38F-4865-92C7-180F665331A5}" destId="{BE25D1A3-C6ED-4E1F-9F39-114E2FF186D9}" srcOrd="1" destOrd="0" presId="urn:microsoft.com/office/officeart/2005/8/layout/orgChart1"/>
    <dgm:cxn modelId="{765DCBE1-8FAA-4EB7-9EE9-B333347022F9}" type="presParOf" srcId="{21BCBFCB-91B8-4C94-9FAA-62754A80AA3C}" destId="{E8CBFB6D-33FB-4907-9849-51C3CE4CB561}" srcOrd="1" destOrd="0" presId="urn:microsoft.com/office/officeart/2005/8/layout/orgChart1"/>
    <dgm:cxn modelId="{A99D3CDD-1CA6-4B1D-9C20-C2AD88A16687}" type="presParOf" srcId="{21BCBFCB-91B8-4C94-9FAA-62754A80AA3C}" destId="{A1DB3D9F-39F0-4753-B40B-C66875D4EF0B}" srcOrd="2" destOrd="0" presId="urn:microsoft.com/office/officeart/2005/8/layout/orgChart1"/>
    <dgm:cxn modelId="{CE932C36-BB88-41F6-B764-300AE8BB7580}" type="presParOf" srcId="{A1DB3D9F-39F0-4753-B40B-C66875D4EF0B}" destId="{ACDA2A6C-0A2E-4CC7-9A8B-722C0B3D1C4A}" srcOrd="0" destOrd="0" presId="urn:microsoft.com/office/officeart/2005/8/layout/orgChart1"/>
    <dgm:cxn modelId="{E88ABB91-B01A-49B2-95F8-54084B2757E3}" type="presParOf" srcId="{A1DB3D9F-39F0-4753-B40B-C66875D4EF0B}" destId="{EBE61973-F293-4F3B-A31D-4D4D7B6F46F9}" srcOrd="1" destOrd="0" presId="urn:microsoft.com/office/officeart/2005/8/layout/orgChart1"/>
    <dgm:cxn modelId="{7FE9EE7E-5105-4871-BD41-47C7B24AF79C}" type="presParOf" srcId="{EBE61973-F293-4F3B-A31D-4D4D7B6F46F9}" destId="{3B2820C2-AE6F-4BFF-8531-C562B7055A87}" srcOrd="0" destOrd="0" presId="urn:microsoft.com/office/officeart/2005/8/layout/orgChart1"/>
    <dgm:cxn modelId="{B9DB985C-8668-4D26-ABA1-0804BD7F9C77}" type="presParOf" srcId="{3B2820C2-AE6F-4BFF-8531-C562B7055A87}" destId="{8F77DF72-ADE2-487D-A28D-0C88C8BD4C2B}" srcOrd="0" destOrd="0" presId="urn:microsoft.com/office/officeart/2005/8/layout/orgChart1"/>
    <dgm:cxn modelId="{3A59CCDE-B92E-44C7-851B-C83ED20C9DCA}" type="presParOf" srcId="{3B2820C2-AE6F-4BFF-8531-C562B7055A87}" destId="{610DC54A-3488-46D8-AE89-6719EEA07E07}" srcOrd="1" destOrd="0" presId="urn:microsoft.com/office/officeart/2005/8/layout/orgChart1"/>
    <dgm:cxn modelId="{D7876ACC-08BD-4979-8D9A-1610B9A8AE64}" type="presParOf" srcId="{EBE61973-F293-4F3B-A31D-4D4D7B6F46F9}" destId="{C923FF67-9D2D-437F-B84B-FF56189BB320}" srcOrd="1" destOrd="0" presId="urn:microsoft.com/office/officeart/2005/8/layout/orgChart1"/>
    <dgm:cxn modelId="{F4BD9A92-46C4-4E86-AD52-B25ABB4C244D}" type="presParOf" srcId="{EBE61973-F293-4F3B-A31D-4D4D7B6F46F9}" destId="{F92EEE32-4F49-4ADB-BDE4-070DF76F7494}" srcOrd="2" destOrd="0" presId="urn:microsoft.com/office/officeart/2005/8/layout/orgChart1"/>
    <dgm:cxn modelId="{227E2FCC-05F6-4E0F-86AE-5FF7B0F3A6FA}" type="presParOf" srcId="{965934C3-7354-4046-9D78-07C5F82FF133}" destId="{F30D7172-4946-46E9-9251-0D0B9C16B0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22D20-93F8-431B-94F0-E35AD9A9FE5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4867B549-66EB-40B7-95EA-845668D5BF0A}">
      <dgm:prSet phldrT="[Texto]" custT="1"/>
      <dgm:spPr/>
      <dgm:t>
        <a:bodyPr/>
        <a:lstStyle/>
        <a:p>
          <a:r>
            <a:rPr lang="es-EC" sz="2000" b="1" i="1" dirty="0" err="1">
              <a:solidFill>
                <a:srgbClr val="FF0000"/>
              </a:solidFill>
            </a:rPr>
            <a:t>Staff</a:t>
          </a:r>
          <a:endParaRPr lang="es-EC" sz="2000" b="1" i="1" dirty="0">
            <a:solidFill>
              <a:srgbClr val="FF0000"/>
            </a:solidFill>
          </a:endParaRPr>
        </a:p>
      </dgm:t>
    </dgm:pt>
    <dgm:pt modelId="{74C03BFE-5C59-43C7-8739-CB2053074585}" type="parTrans" cxnId="{711FEE3F-C2D7-4088-94BE-06AF38CE7E9A}">
      <dgm:prSet/>
      <dgm:spPr/>
      <dgm:t>
        <a:bodyPr/>
        <a:lstStyle/>
        <a:p>
          <a:endParaRPr lang="es-EC"/>
        </a:p>
      </dgm:t>
    </dgm:pt>
    <dgm:pt modelId="{9C899B00-B6F7-4679-883D-6334DE531708}" type="sibTrans" cxnId="{711FEE3F-C2D7-4088-94BE-06AF38CE7E9A}">
      <dgm:prSet/>
      <dgm:spPr/>
      <dgm:t>
        <a:bodyPr/>
        <a:lstStyle/>
        <a:p>
          <a:endParaRPr lang="es-EC"/>
        </a:p>
      </dgm:t>
    </dgm:pt>
    <dgm:pt modelId="{44BEC44A-AEEA-4C33-A354-C14B2734B193}">
      <dgm:prSet phldrT="[Texto]" custT="1"/>
      <dgm:spPr/>
      <dgm:t>
        <a:bodyPr/>
        <a:lstStyle/>
        <a:p>
          <a:r>
            <a:rPr lang="es-EC" sz="2500" dirty="0"/>
            <a:t>Departamento ARH </a:t>
          </a:r>
        </a:p>
        <a:p>
          <a:r>
            <a:rPr lang="es-EC" sz="2500" dirty="0"/>
            <a:t>(especialistas en RH)</a:t>
          </a:r>
        </a:p>
      </dgm:t>
    </dgm:pt>
    <dgm:pt modelId="{70C8DBDC-FB1F-481E-B368-7588129C30CA}" type="parTrans" cxnId="{2D75B703-66E8-4052-AA8C-B0D16671CF73}">
      <dgm:prSet/>
      <dgm:spPr/>
      <dgm:t>
        <a:bodyPr/>
        <a:lstStyle/>
        <a:p>
          <a:endParaRPr lang="es-EC"/>
        </a:p>
      </dgm:t>
    </dgm:pt>
    <dgm:pt modelId="{1947DB3D-79E8-4B96-9530-B97ADE10E9C4}" type="sibTrans" cxnId="{2D75B703-66E8-4052-AA8C-B0D16671CF73}">
      <dgm:prSet/>
      <dgm:spPr/>
      <dgm:t>
        <a:bodyPr/>
        <a:lstStyle/>
        <a:p>
          <a:endParaRPr lang="es-EC"/>
        </a:p>
      </dgm:t>
    </dgm:pt>
    <dgm:pt modelId="{9BA5E1C5-8869-4832-9692-A6814D70F620}">
      <dgm:prSet phldrT="[Texto]" custT="1"/>
      <dgm:spPr/>
      <dgm:t>
        <a:bodyPr/>
        <a:lstStyle/>
        <a:p>
          <a:r>
            <a:rPr lang="es-EC" sz="1800" b="1" dirty="0"/>
            <a:t>- Encargarse de las políticas de RH.</a:t>
          </a:r>
        </a:p>
        <a:p>
          <a:endParaRPr lang="es-EC" sz="1800" b="1" dirty="0"/>
        </a:p>
        <a:p>
          <a:r>
            <a:rPr lang="es-EC" sz="1800" b="1" dirty="0"/>
            <a:t>- Brindar asesoría y apoyo.</a:t>
          </a:r>
        </a:p>
        <a:p>
          <a:endParaRPr lang="es-EC" sz="1800" b="1" dirty="0"/>
        </a:p>
        <a:p>
          <a:r>
            <a:rPr lang="es-EC" sz="1800" b="1" dirty="0"/>
            <a:t>- Brindar consultoría interna de RH.</a:t>
          </a:r>
        </a:p>
        <a:p>
          <a:endParaRPr lang="es-EC" sz="1800" b="1" dirty="0"/>
        </a:p>
        <a:p>
          <a:r>
            <a:rPr lang="es-EC" sz="1800" b="1" dirty="0"/>
            <a:t>- Brindar servicio de RH.</a:t>
          </a:r>
        </a:p>
        <a:p>
          <a:endParaRPr lang="es-EC" sz="1800" b="1" dirty="0"/>
        </a:p>
        <a:p>
          <a:r>
            <a:rPr lang="es-EC" sz="1800" b="1" dirty="0"/>
            <a:t>- Encargarse de la estrategia de RH</a:t>
          </a:r>
        </a:p>
      </dgm:t>
    </dgm:pt>
    <dgm:pt modelId="{A4B3A36F-6EBC-4A54-962B-9A7A57ED5875}" type="parTrans" cxnId="{38B2D383-2F1D-410F-9714-E57DA703409A}">
      <dgm:prSet/>
      <dgm:spPr/>
      <dgm:t>
        <a:bodyPr/>
        <a:lstStyle/>
        <a:p>
          <a:endParaRPr lang="es-EC"/>
        </a:p>
      </dgm:t>
    </dgm:pt>
    <dgm:pt modelId="{F7C8A59D-7BE0-49E0-9788-5508270BBCE1}" type="sibTrans" cxnId="{38B2D383-2F1D-410F-9714-E57DA703409A}">
      <dgm:prSet/>
      <dgm:spPr/>
      <dgm:t>
        <a:bodyPr/>
        <a:lstStyle/>
        <a:p>
          <a:endParaRPr lang="es-EC"/>
        </a:p>
      </dgm:t>
    </dgm:pt>
    <dgm:pt modelId="{A46726B8-74D7-4FE8-9084-B22396B3A318}" type="pres">
      <dgm:prSet presAssocID="{70822D20-93F8-431B-94F0-E35AD9A9FE5D}" presName="vert0" presStyleCnt="0">
        <dgm:presLayoutVars>
          <dgm:dir/>
          <dgm:animOne val="branch"/>
          <dgm:animLvl val="lvl"/>
        </dgm:presLayoutVars>
      </dgm:prSet>
      <dgm:spPr/>
    </dgm:pt>
    <dgm:pt modelId="{E041BC5B-156B-47C3-96E6-29763AF5FEE6}" type="pres">
      <dgm:prSet presAssocID="{4867B549-66EB-40B7-95EA-845668D5BF0A}" presName="thickLine" presStyleLbl="alignNode1" presStyleIdx="0" presStyleCnt="1"/>
      <dgm:spPr/>
    </dgm:pt>
    <dgm:pt modelId="{9E402F24-BF59-410D-8FA7-31DC1FC8245A}" type="pres">
      <dgm:prSet presAssocID="{4867B549-66EB-40B7-95EA-845668D5BF0A}" presName="horz1" presStyleCnt="0"/>
      <dgm:spPr/>
    </dgm:pt>
    <dgm:pt modelId="{75C00A9D-6DD2-4B82-9AFF-49EFF96D4018}" type="pres">
      <dgm:prSet presAssocID="{4867B549-66EB-40B7-95EA-845668D5BF0A}" presName="tx1" presStyleLbl="revTx" presStyleIdx="0" presStyleCnt="3" custScaleX="132031"/>
      <dgm:spPr/>
    </dgm:pt>
    <dgm:pt modelId="{1EE47149-6474-4CD0-BE2C-AF61BFB16F2A}" type="pres">
      <dgm:prSet presAssocID="{4867B549-66EB-40B7-95EA-845668D5BF0A}" presName="vert1" presStyleCnt="0"/>
      <dgm:spPr/>
    </dgm:pt>
    <dgm:pt modelId="{C576CBAF-B903-42E1-807B-AD43BA1C6F04}" type="pres">
      <dgm:prSet presAssocID="{44BEC44A-AEEA-4C33-A354-C14B2734B193}" presName="vertSpace2a" presStyleCnt="0"/>
      <dgm:spPr/>
    </dgm:pt>
    <dgm:pt modelId="{78CC395A-F7CB-47F2-BE0C-0CB38C3777C9}" type="pres">
      <dgm:prSet presAssocID="{44BEC44A-AEEA-4C33-A354-C14B2734B193}" presName="horz2" presStyleCnt="0"/>
      <dgm:spPr/>
    </dgm:pt>
    <dgm:pt modelId="{F727B883-FE3A-4B0D-8AB5-067B2BEF5C65}" type="pres">
      <dgm:prSet presAssocID="{44BEC44A-AEEA-4C33-A354-C14B2734B193}" presName="horzSpace2" presStyleCnt="0"/>
      <dgm:spPr/>
    </dgm:pt>
    <dgm:pt modelId="{E3AC5CE9-91BA-4E4B-AF32-F890B4022BC2}" type="pres">
      <dgm:prSet presAssocID="{44BEC44A-AEEA-4C33-A354-C14B2734B193}" presName="tx2" presStyleLbl="revTx" presStyleIdx="1" presStyleCnt="3"/>
      <dgm:spPr/>
    </dgm:pt>
    <dgm:pt modelId="{2A037E01-7835-4EE2-995E-4B073B41CE3B}" type="pres">
      <dgm:prSet presAssocID="{44BEC44A-AEEA-4C33-A354-C14B2734B193}" presName="vert2" presStyleCnt="0"/>
      <dgm:spPr/>
    </dgm:pt>
    <dgm:pt modelId="{3E1D3867-3995-4A6C-824B-07BCD4EAFD4A}" type="pres">
      <dgm:prSet presAssocID="{44BEC44A-AEEA-4C33-A354-C14B2734B193}" presName="thinLine2b" presStyleLbl="callout" presStyleIdx="0" presStyleCnt="2"/>
      <dgm:spPr/>
    </dgm:pt>
    <dgm:pt modelId="{36943175-3B78-44CB-B8EA-65FAF9DA3C19}" type="pres">
      <dgm:prSet presAssocID="{44BEC44A-AEEA-4C33-A354-C14B2734B193}" presName="vertSpace2b" presStyleCnt="0"/>
      <dgm:spPr/>
    </dgm:pt>
    <dgm:pt modelId="{2CB8F594-588E-4AB9-9289-EB6255190FE4}" type="pres">
      <dgm:prSet presAssocID="{9BA5E1C5-8869-4832-9692-A6814D70F620}" presName="horz2" presStyleCnt="0"/>
      <dgm:spPr/>
    </dgm:pt>
    <dgm:pt modelId="{DCBFF17B-D1B6-4368-A45B-2B1EAABCBE4A}" type="pres">
      <dgm:prSet presAssocID="{9BA5E1C5-8869-4832-9692-A6814D70F620}" presName="horzSpace2" presStyleCnt="0"/>
      <dgm:spPr/>
    </dgm:pt>
    <dgm:pt modelId="{C8F469D1-8D81-4D09-8092-405DDCA4DDE2}" type="pres">
      <dgm:prSet presAssocID="{9BA5E1C5-8869-4832-9692-A6814D70F620}" presName="tx2" presStyleLbl="revTx" presStyleIdx="2" presStyleCnt="3" custScaleX="173465" custLinFactNeighborX="-5494" custLinFactNeighborY="-41049"/>
      <dgm:spPr/>
    </dgm:pt>
    <dgm:pt modelId="{EE51B47F-762B-47E6-8029-F17E2393B347}" type="pres">
      <dgm:prSet presAssocID="{9BA5E1C5-8869-4832-9692-A6814D70F620}" presName="vert2" presStyleCnt="0"/>
      <dgm:spPr/>
    </dgm:pt>
    <dgm:pt modelId="{0C776380-83FA-4D81-8C63-78922F4202E7}" type="pres">
      <dgm:prSet presAssocID="{9BA5E1C5-8869-4832-9692-A6814D70F620}" presName="thinLine2b" presStyleLbl="callout" presStyleIdx="1" presStyleCnt="2"/>
      <dgm:spPr/>
    </dgm:pt>
    <dgm:pt modelId="{4C3CA0A8-B100-49C8-893F-996B007AC62C}" type="pres">
      <dgm:prSet presAssocID="{9BA5E1C5-8869-4832-9692-A6814D70F620}" presName="vertSpace2b" presStyleCnt="0"/>
      <dgm:spPr/>
    </dgm:pt>
  </dgm:ptLst>
  <dgm:cxnLst>
    <dgm:cxn modelId="{2D75B703-66E8-4052-AA8C-B0D16671CF73}" srcId="{4867B549-66EB-40B7-95EA-845668D5BF0A}" destId="{44BEC44A-AEEA-4C33-A354-C14B2734B193}" srcOrd="0" destOrd="0" parTransId="{70C8DBDC-FB1F-481E-B368-7588129C30CA}" sibTransId="{1947DB3D-79E8-4B96-9530-B97ADE10E9C4}"/>
    <dgm:cxn modelId="{C399913B-3B04-4C0C-9D2F-3B00E62BAD09}" type="presOf" srcId="{9BA5E1C5-8869-4832-9692-A6814D70F620}" destId="{C8F469D1-8D81-4D09-8092-405DDCA4DDE2}" srcOrd="0" destOrd="0" presId="urn:microsoft.com/office/officeart/2008/layout/LinedList"/>
    <dgm:cxn modelId="{711FEE3F-C2D7-4088-94BE-06AF38CE7E9A}" srcId="{70822D20-93F8-431B-94F0-E35AD9A9FE5D}" destId="{4867B549-66EB-40B7-95EA-845668D5BF0A}" srcOrd="0" destOrd="0" parTransId="{74C03BFE-5C59-43C7-8739-CB2053074585}" sibTransId="{9C899B00-B6F7-4679-883D-6334DE531708}"/>
    <dgm:cxn modelId="{F94B9C50-3C8D-4578-B1FE-409BC3E41C94}" type="presOf" srcId="{4867B549-66EB-40B7-95EA-845668D5BF0A}" destId="{75C00A9D-6DD2-4B82-9AFF-49EFF96D4018}" srcOrd="0" destOrd="0" presId="urn:microsoft.com/office/officeart/2008/layout/LinedList"/>
    <dgm:cxn modelId="{38B2D383-2F1D-410F-9714-E57DA703409A}" srcId="{4867B549-66EB-40B7-95EA-845668D5BF0A}" destId="{9BA5E1C5-8869-4832-9692-A6814D70F620}" srcOrd="1" destOrd="0" parTransId="{A4B3A36F-6EBC-4A54-962B-9A7A57ED5875}" sibTransId="{F7C8A59D-7BE0-49E0-9788-5508270BBCE1}"/>
    <dgm:cxn modelId="{2367C8AF-080C-4B75-B275-448B85C73BE4}" type="presOf" srcId="{70822D20-93F8-431B-94F0-E35AD9A9FE5D}" destId="{A46726B8-74D7-4FE8-9084-B22396B3A318}" srcOrd="0" destOrd="0" presId="urn:microsoft.com/office/officeart/2008/layout/LinedList"/>
    <dgm:cxn modelId="{4A745CC4-A912-4AB2-B57D-682FAA86F556}" type="presOf" srcId="{44BEC44A-AEEA-4C33-A354-C14B2734B193}" destId="{E3AC5CE9-91BA-4E4B-AF32-F890B4022BC2}" srcOrd="0" destOrd="0" presId="urn:microsoft.com/office/officeart/2008/layout/LinedList"/>
    <dgm:cxn modelId="{F61DF394-9BDE-4A78-8356-EAA55B28ED4F}" type="presParOf" srcId="{A46726B8-74D7-4FE8-9084-B22396B3A318}" destId="{E041BC5B-156B-47C3-96E6-29763AF5FEE6}" srcOrd="0" destOrd="0" presId="urn:microsoft.com/office/officeart/2008/layout/LinedList"/>
    <dgm:cxn modelId="{63F25499-1EA2-4FDF-9B0F-BF8AFCA4397E}" type="presParOf" srcId="{A46726B8-74D7-4FE8-9084-B22396B3A318}" destId="{9E402F24-BF59-410D-8FA7-31DC1FC8245A}" srcOrd="1" destOrd="0" presId="urn:microsoft.com/office/officeart/2008/layout/LinedList"/>
    <dgm:cxn modelId="{BB33EFB8-5195-4F2C-833C-91E227D815EF}" type="presParOf" srcId="{9E402F24-BF59-410D-8FA7-31DC1FC8245A}" destId="{75C00A9D-6DD2-4B82-9AFF-49EFF96D4018}" srcOrd="0" destOrd="0" presId="urn:microsoft.com/office/officeart/2008/layout/LinedList"/>
    <dgm:cxn modelId="{41C4209A-0218-4EA5-A33B-139DA3370806}" type="presParOf" srcId="{9E402F24-BF59-410D-8FA7-31DC1FC8245A}" destId="{1EE47149-6474-4CD0-BE2C-AF61BFB16F2A}" srcOrd="1" destOrd="0" presId="urn:microsoft.com/office/officeart/2008/layout/LinedList"/>
    <dgm:cxn modelId="{3EB9FB70-2511-4FCF-AF6E-DDC5F2280EB0}" type="presParOf" srcId="{1EE47149-6474-4CD0-BE2C-AF61BFB16F2A}" destId="{C576CBAF-B903-42E1-807B-AD43BA1C6F04}" srcOrd="0" destOrd="0" presId="urn:microsoft.com/office/officeart/2008/layout/LinedList"/>
    <dgm:cxn modelId="{EF918439-80F5-4937-9CE4-7CC3A013BE36}" type="presParOf" srcId="{1EE47149-6474-4CD0-BE2C-AF61BFB16F2A}" destId="{78CC395A-F7CB-47F2-BE0C-0CB38C3777C9}" srcOrd="1" destOrd="0" presId="urn:microsoft.com/office/officeart/2008/layout/LinedList"/>
    <dgm:cxn modelId="{0483C835-AD1F-42A4-94D8-EE36C73740C0}" type="presParOf" srcId="{78CC395A-F7CB-47F2-BE0C-0CB38C3777C9}" destId="{F727B883-FE3A-4B0D-8AB5-067B2BEF5C65}" srcOrd="0" destOrd="0" presId="urn:microsoft.com/office/officeart/2008/layout/LinedList"/>
    <dgm:cxn modelId="{DEC01B37-90B0-4330-B477-8BB3747D5E2E}" type="presParOf" srcId="{78CC395A-F7CB-47F2-BE0C-0CB38C3777C9}" destId="{E3AC5CE9-91BA-4E4B-AF32-F890B4022BC2}" srcOrd="1" destOrd="0" presId="urn:microsoft.com/office/officeart/2008/layout/LinedList"/>
    <dgm:cxn modelId="{B5039A7C-2B8E-44E4-8ADE-4AA8DED33E48}" type="presParOf" srcId="{78CC395A-F7CB-47F2-BE0C-0CB38C3777C9}" destId="{2A037E01-7835-4EE2-995E-4B073B41CE3B}" srcOrd="2" destOrd="0" presId="urn:microsoft.com/office/officeart/2008/layout/LinedList"/>
    <dgm:cxn modelId="{522A9E19-BBD5-4D36-8B36-E0A5F2E145DC}" type="presParOf" srcId="{1EE47149-6474-4CD0-BE2C-AF61BFB16F2A}" destId="{3E1D3867-3995-4A6C-824B-07BCD4EAFD4A}" srcOrd="2" destOrd="0" presId="urn:microsoft.com/office/officeart/2008/layout/LinedList"/>
    <dgm:cxn modelId="{50EC281E-560B-4F0D-9AA9-0E9A9DCAFE6C}" type="presParOf" srcId="{1EE47149-6474-4CD0-BE2C-AF61BFB16F2A}" destId="{36943175-3B78-44CB-B8EA-65FAF9DA3C19}" srcOrd="3" destOrd="0" presId="urn:microsoft.com/office/officeart/2008/layout/LinedList"/>
    <dgm:cxn modelId="{150F3165-7107-4160-90E9-534F4D0F5DAE}" type="presParOf" srcId="{1EE47149-6474-4CD0-BE2C-AF61BFB16F2A}" destId="{2CB8F594-588E-4AB9-9289-EB6255190FE4}" srcOrd="4" destOrd="0" presId="urn:microsoft.com/office/officeart/2008/layout/LinedList"/>
    <dgm:cxn modelId="{B8DA59BC-CF99-440A-9AB3-02B3777B0A8D}" type="presParOf" srcId="{2CB8F594-588E-4AB9-9289-EB6255190FE4}" destId="{DCBFF17B-D1B6-4368-A45B-2B1EAABCBE4A}" srcOrd="0" destOrd="0" presId="urn:microsoft.com/office/officeart/2008/layout/LinedList"/>
    <dgm:cxn modelId="{E8A472E9-C295-402B-BB47-6B21B22F05B8}" type="presParOf" srcId="{2CB8F594-588E-4AB9-9289-EB6255190FE4}" destId="{C8F469D1-8D81-4D09-8092-405DDCA4DDE2}" srcOrd="1" destOrd="0" presId="urn:microsoft.com/office/officeart/2008/layout/LinedList"/>
    <dgm:cxn modelId="{53FAE162-F5C0-4FE3-AD26-ACA4DA446836}" type="presParOf" srcId="{2CB8F594-588E-4AB9-9289-EB6255190FE4}" destId="{EE51B47F-762B-47E6-8029-F17E2393B347}" srcOrd="2" destOrd="0" presId="urn:microsoft.com/office/officeart/2008/layout/LinedList"/>
    <dgm:cxn modelId="{B23D4D51-64CF-4CE3-8116-A33F505F38A2}" type="presParOf" srcId="{1EE47149-6474-4CD0-BE2C-AF61BFB16F2A}" destId="{0C776380-83FA-4D81-8C63-78922F4202E7}" srcOrd="5" destOrd="0" presId="urn:microsoft.com/office/officeart/2008/layout/LinedList"/>
    <dgm:cxn modelId="{3DF20FC9-11CD-4781-818F-F838177C4974}" type="presParOf" srcId="{1EE47149-6474-4CD0-BE2C-AF61BFB16F2A}" destId="{4C3CA0A8-B100-49C8-893F-996B007AC62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22D20-93F8-431B-94F0-E35AD9A9FE5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4867B549-66EB-40B7-95EA-845668D5BF0A}">
      <dgm:prSet phldrT="[Texto]"/>
      <dgm:spPr/>
      <dgm:t>
        <a:bodyPr/>
        <a:lstStyle/>
        <a:p>
          <a:r>
            <a:rPr lang="es-EC" b="1" i="1" dirty="0">
              <a:solidFill>
                <a:srgbClr val="FF0000"/>
              </a:solidFill>
            </a:rPr>
            <a:t>Línea</a:t>
          </a:r>
        </a:p>
      </dgm:t>
    </dgm:pt>
    <dgm:pt modelId="{74C03BFE-5C59-43C7-8739-CB2053074585}" type="parTrans" cxnId="{711FEE3F-C2D7-4088-94BE-06AF38CE7E9A}">
      <dgm:prSet/>
      <dgm:spPr/>
      <dgm:t>
        <a:bodyPr/>
        <a:lstStyle/>
        <a:p>
          <a:endParaRPr lang="es-EC"/>
        </a:p>
      </dgm:t>
    </dgm:pt>
    <dgm:pt modelId="{9C899B00-B6F7-4679-883D-6334DE531708}" type="sibTrans" cxnId="{711FEE3F-C2D7-4088-94BE-06AF38CE7E9A}">
      <dgm:prSet/>
      <dgm:spPr/>
      <dgm:t>
        <a:bodyPr/>
        <a:lstStyle/>
        <a:p>
          <a:endParaRPr lang="es-EC"/>
        </a:p>
      </dgm:t>
    </dgm:pt>
    <dgm:pt modelId="{44BEC44A-AEEA-4C33-A354-C14B2734B193}">
      <dgm:prSet phldrT="[Texto]" custT="1"/>
      <dgm:spPr/>
      <dgm:t>
        <a:bodyPr/>
        <a:lstStyle/>
        <a:p>
          <a:r>
            <a:rPr lang="es-EC" sz="2500" dirty="0"/>
            <a:t>Administradores de Recursos Humanos </a:t>
          </a:r>
        </a:p>
        <a:p>
          <a:r>
            <a:rPr lang="es-EC" sz="2500" dirty="0"/>
            <a:t>(gerentes de línea)</a:t>
          </a:r>
        </a:p>
      </dgm:t>
    </dgm:pt>
    <dgm:pt modelId="{70C8DBDC-FB1F-481E-B368-7588129C30CA}" type="parTrans" cxnId="{2D75B703-66E8-4052-AA8C-B0D16671CF73}">
      <dgm:prSet/>
      <dgm:spPr/>
      <dgm:t>
        <a:bodyPr/>
        <a:lstStyle/>
        <a:p>
          <a:endParaRPr lang="es-EC"/>
        </a:p>
      </dgm:t>
    </dgm:pt>
    <dgm:pt modelId="{1947DB3D-79E8-4B96-9530-B97ADE10E9C4}" type="sibTrans" cxnId="{2D75B703-66E8-4052-AA8C-B0D16671CF73}">
      <dgm:prSet/>
      <dgm:spPr/>
      <dgm:t>
        <a:bodyPr/>
        <a:lstStyle/>
        <a:p>
          <a:endParaRPr lang="es-EC"/>
        </a:p>
      </dgm:t>
    </dgm:pt>
    <dgm:pt modelId="{9BA5E1C5-8869-4832-9692-A6814D70F620}">
      <dgm:prSet phldrT="[Texto]"/>
      <dgm:spPr/>
      <dgm:t>
        <a:bodyPr/>
        <a:lstStyle/>
        <a:p>
          <a:r>
            <a:rPr lang="es-EC" b="1" dirty="0"/>
            <a:t>- Encargarse de su equipo de personas.</a:t>
          </a:r>
        </a:p>
        <a:p>
          <a:endParaRPr lang="es-EC" b="1" dirty="0"/>
        </a:p>
        <a:p>
          <a:r>
            <a:rPr lang="es-EC" b="1" dirty="0"/>
            <a:t>- Tomar decisiones sobre subordinados.</a:t>
          </a:r>
        </a:p>
        <a:p>
          <a:endParaRPr lang="es-EC" b="1" dirty="0"/>
        </a:p>
        <a:p>
          <a:r>
            <a:rPr lang="es-EC" b="1" dirty="0"/>
            <a:t>- Ejecutar las acciones de RH.</a:t>
          </a:r>
        </a:p>
        <a:p>
          <a:endParaRPr lang="es-EC" b="1" dirty="0"/>
        </a:p>
        <a:p>
          <a:r>
            <a:rPr lang="es-EC" b="1" dirty="0"/>
            <a:t>- Cumplir metas de RH.</a:t>
          </a:r>
        </a:p>
        <a:p>
          <a:endParaRPr lang="es-EC" b="1" dirty="0"/>
        </a:p>
        <a:p>
          <a:r>
            <a:rPr lang="es-EC" b="1" dirty="0"/>
            <a:t>- Alcanzar resultados de RH.</a:t>
          </a:r>
        </a:p>
        <a:p>
          <a:endParaRPr lang="es-EC" b="1" dirty="0"/>
        </a:p>
        <a:p>
          <a:r>
            <a:rPr lang="es-EC" b="1" dirty="0"/>
            <a:t>- Encargarse de la táctica y las operaciones.</a:t>
          </a:r>
        </a:p>
      </dgm:t>
    </dgm:pt>
    <dgm:pt modelId="{A4B3A36F-6EBC-4A54-962B-9A7A57ED5875}" type="parTrans" cxnId="{38B2D383-2F1D-410F-9714-E57DA703409A}">
      <dgm:prSet/>
      <dgm:spPr/>
      <dgm:t>
        <a:bodyPr/>
        <a:lstStyle/>
        <a:p>
          <a:endParaRPr lang="es-EC"/>
        </a:p>
      </dgm:t>
    </dgm:pt>
    <dgm:pt modelId="{F7C8A59D-7BE0-49E0-9788-5508270BBCE1}" type="sibTrans" cxnId="{38B2D383-2F1D-410F-9714-E57DA703409A}">
      <dgm:prSet/>
      <dgm:spPr/>
      <dgm:t>
        <a:bodyPr/>
        <a:lstStyle/>
        <a:p>
          <a:endParaRPr lang="es-EC"/>
        </a:p>
      </dgm:t>
    </dgm:pt>
    <dgm:pt modelId="{A46726B8-74D7-4FE8-9084-B22396B3A318}" type="pres">
      <dgm:prSet presAssocID="{70822D20-93F8-431B-94F0-E35AD9A9FE5D}" presName="vert0" presStyleCnt="0">
        <dgm:presLayoutVars>
          <dgm:dir/>
          <dgm:animOne val="branch"/>
          <dgm:animLvl val="lvl"/>
        </dgm:presLayoutVars>
      </dgm:prSet>
      <dgm:spPr/>
    </dgm:pt>
    <dgm:pt modelId="{E041BC5B-156B-47C3-96E6-29763AF5FEE6}" type="pres">
      <dgm:prSet presAssocID="{4867B549-66EB-40B7-95EA-845668D5BF0A}" presName="thickLine" presStyleLbl="alignNode1" presStyleIdx="0" presStyleCnt="1"/>
      <dgm:spPr/>
    </dgm:pt>
    <dgm:pt modelId="{9E402F24-BF59-410D-8FA7-31DC1FC8245A}" type="pres">
      <dgm:prSet presAssocID="{4867B549-66EB-40B7-95EA-845668D5BF0A}" presName="horz1" presStyleCnt="0"/>
      <dgm:spPr/>
    </dgm:pt>
    <dgm:pt modelId="{75C00A9D-6DD2-4B82-9AFF-49EFF96D4018}" type="pres">
      <dgm:prSet presAssocID="{4867B549-66EB-40B7-95EA-845668D5BF0A}" presName="tx1" presStyleLbl="revTx" presStyleIdx="0" presStyleCnt="3"/>
      <dgm:spPr/>
    </dgm:pt>
    <dgm:pt modelId="{1EE47149-6474-4CD0-BE2C-AF61BFB16F2A}" type="pres">
      <dgm:prSet presAssocID="{4867B549-66EB-40B7-95EA-845668D5BF0A}" presName="vert1" presStyleCnt="0"/>
      <dgm:spPr/>
    </dgm:pt>
    <dgm:pt modelId="{C576CBAF-B903-42E1-807B-AD43BA1C6F04}" type="pres">
      <dgm:prSet presAssocID="{44BEC44A-AEEA-4C33-A354-C14B2734B193}" presName="vertSpace2a" presStyleCnt="0"/>
      <dgm:spPr/>
    </dgm:pt>
    <dgm:pt modelId="{78CC395A-F7CB-47F2-BE0C-0CB38C3777C9}" type="pres">
      <dgm:prSet presAssocID="{44BEC44A-AEEA-4C33-A354-C14B2734B193}" presName="horz2" presStyleCnt="0"/>
      <dgm:spPr/>
    </dgm:pt>
    <dgm:pt modelId="{F727B883-FE3A-4B0D-8AB5-067B2BEF5C65}" type="pres">
      <dgm:prSet presAssocID="{44BEC44A-AEEA-4C33-A354-C14B2734B193}" presName="horzSpace2" presStyleCnt="0"/>
      <dgm:spPr/>
    </dgm:pt>
    <dgm:pt modelId="{E3AC5CE9-91BA-4E4B-AF32-F890B4022BC2}" type="pres">
      <dgm:prSet presAssocID="{44BEC44A-AEEA-4C33-A354-C14B2734B193}" presName="tx2" presStyleLbl="revTx" presStyleIdx="1" presStyleCnt="3"/>
      <dgm:spPr/>
    </dgm:pt>
    <dgm:pt modelId="{2A037E01-7835-4EE2-995E-4B073B41CE3B}" type="pres">
      <dgm:prSet presAssocID="{44BEC44A-AEEA-4C33-A354-C14B2734B193}" presName="vert2" presStyleCnt="0"/>
      <dgm:spPr/>
    </dgm:pt>
    <dgm:pt modelId="{3E1D3867-3995-4A6C-824B-07BCD4EAFD4A}" type="pres">
      <dgm:prSet presAssocID="{44BEC44A-AEEA-4C33-A354-C14B2734B193}" presName="thinLine2b" presStyleLbl="callout" presStyleIdx="0" presStyleCnt="2"/>
      <dgm:spPr/>
    </dgm:pt>
    <dgm:pt modelId="{36943175-3B78-44CB-B8EA-65FAF9DA3C19}" type="pres">
      <dgm:prSet presAssocID="{44BEC44A-AEEA-4C33-A354-C14B2734B193}" presName="vertSpace2b" presStyleCnt="0"/>
      <dgm:spPr/>
    </dgm:pt>
    <dgm:pt modelId="{2CB8F594-588E-4AB9-9289-EB6255190FE4}" type="pres">
      <dgm:prSet presAssocID="{9BA5E1C5-8869-4832-9692-A6814D70F620}" presName="horz2" presStyleCnt="0"/>
      <dgm:spPr/>
    </dgm:pt>
    <dgm:pt modelId="{DCBFF17B-D1B6-4368-A45B-2B1EAABCBE4A}" type="pres">
      <dgm:prSet presAssocID="{9BA5E1C5-8869-4832-9692-A6814D70F620}" presName="horzSpace2" presStyleCnt="0"/>
      <dgm:spPr/>
    </dgm:pt>
    <dgm:pt modelId="{C8F469D1-8D81-4D09-8092-405DDCA4DDE2}" type="pres">
      <dgm:prSet presAssocID="{9BA5E1C5-8869-4832-9692-A6814D70F620}" presName="tx2" presStyleLbl="revTx" presStyleIdx="2" presStyleCnt="3" custScaleX="105473" custScaleY="166763" custLinFactNeighborX="-25615" custLinFactNeighborY="-16228"/>
      <dgm:spPr/>
    </dgm:pt>
    <dgm:pt modelId="{EE51B47F-762B-47E6-8029-F17E2393B347}" type="pres">
      <dgm:prSet presAssocID="{9BA5E1C5-8869-4832-9692-A6814D70F620}" presName="vert2" presStyleCnt="0"/>
      <dgm:spPr/>
    </dgm:pt>
    <dgm:pt modelId="{0C776380-83FA-4D81-8C63-78922F4202E7}" type="pres">
      <dgm:prSet presAssocID="{9BA5E1C5-8869-4832-9692-A6814D70F620}" presName="thinLine2b" presStyleLbl="callout" presStyleIdx="1" presStyleCnt="2"/>
      <dgm:spPr/>
    </dgm:pt>
    <dgm:pt modelId="{4C3CA0A8-B100-49C8-893F-996B007AC62C}" type="pres">
      <dgm:prSet presAssocID="{9BA5E1C5-8869-4832-9692-A6814D70F620}" presName="vertSpace2b" presStyleCnt="0"/>
      <dgm:spPr/>
    </dgm:pt>
  </dgm:ptLst>
  <dgm:cxnLst>
    <dgm:cxn modelId="{2D75B703-66E8-4052-AA8C-B0D16671CF73}" srcId="{4867B549-66EB-40B7-95EA-845668D5BF0A}" destId="{44BEC44A-AEEA-4C33-A354-C14B2734B193}" srcOrd="0" destOrd="0" parTransId="{70C8DBDC-FB1F-481E-B368-7588129C30CA}" sibTransId="{1947DB3D-79E8-4B96-9530-B97ADE10E9C4}"/>
    <dgm:cxn modelId="{55DA2A33-E49B-443F-80EB-24B9F560A865}" type="presOf" srcId="{4867B549-66EB-40B7-95EA-845668D5BF0A}" destId="{75C00A9D-6DD2-4B82-9AFF-49EFF96D4018}" srcOrd="0" destOrd="0" presId="urn:microsoft.com/office/officeart/2008/layout/LinedList"/>
    <dgm:cxn modelId="{711FEE3F-C2D7-4088-94BE-06AF38CE7E9A}" srcId="{70822D20-93F8-431B-94F0-E35AD9A9FE5D}" destId="{4867B549-66EB-40B7-95EA-845668D5BF0A}" srcOrd="0" destOrd="0" parTransId="{74C03BFE-5C59-43C7-8739-CB2053074585}" sibTransId="{9C899B00-B6F7-4679-883D-6334DE531708}"/>
    <dgm:cxn modelId="{38B2D383-2F1D-410F-9714-E57DA703409A}" srcId="{4867B549-66EB-40B7-95EA-845668D5BF0A}" destId="{9BA5E1C5-8869-4832-9692-A6814D70F620}" srcOrd="1" destOrd="0" parTransId="{A4B3A36F-6EBC-4A54-962B-9A7A57ED5875}" sibTransId="{F7C8A59D-7BE0-49E0-9788-5508270BBCE1}"/>
    <dgm:cxn modelId="{5B2F0BB2-DB29-40AC-8F99-865D4C119060}" type="presOf" srcId="{9BA5E1C5-8869-4832-9692-A6814D70F620}" destId="{C8F469D1-8D81-4D09-8092-405DDCA4DDE2}" srcOrd="0" destOrd="0" presId="urn:microsoft.com/office/officeart/2008/layout/LinedList"/>
    <dgm:cxn modelId="{BCB7A4B5-480F-407E-9EED-9ABA242FAE3A}" type="presOf" srcId="{44BEC44A-AEEA-4C33-A354-C14B2734B193}" destId="{E3AC5CE9-91BA-4E4B-AF32-F890B4022BC2}" srcOrd="0" destOrd="0" presId="urn:microsoft.com/office/officeart/2008/layout/LinedList"/>
    <dgm:cxn modelId="{257A2EE2-C1A2-4E90-AB4C-C4D97D261980}" type="presOf" srcId="{70822D20-93F8-431B-94F0-E35AD9A9FE5D}" destId="{A46726B8-74D7-4FE8-9084-B22396B3A318}" srcOrd="0" destOrd="0" presId="urn:microsoft.com/office/officeart/2008/layout/LinedList"/>
    <dgm:cxn modelId="{24151942-00B1-4AC3-9BE5-E8B88C1CD6DE}" type="presParOf" srcId="{A46726B8-74D7-4FE8-9084-B22396B3A318}" destId="{E041BC5B-156B-47C3-96E6-29763AF5FEE6}" srcOrd="0" destOrd="0" presId="urn:microsoft.com/office/officeart/2008/layout/LinedList"/>
    <dgm:cxn modelId="{C24F5037-2B21-4D93-9D49-73D32A7C1ADC}" type="presParOf" srcId="{A46726B8-74D7-4FE8-9084-B22396B3A318}" destId="{9E402F24-BF59-410D-8FA7-31DC1FC8245A}" srcOrd="1" destOrd="0" presId="urn:microsoft.com/office/officeart/2008/layout/LinedList"/>
    <dgm:cxn modelId="{2E5311E9-9A8D-4812-AFC0-B559A8FE93DB}" type="presParOf" srcId="{9E402F24-BF59-410D-8FA7-31DC1FC8245A}" destId="{75C00A9D-6DD2-4B82-9AFF-49EFF96D4018}" srcOrd="0" destOrd="0" presId="urn:microsoft.com/office/officeart/2008/layout/LinedList"/>
    <dgm:cxn modelId="{0FC15802-D604-4153-A438-522D8EE46563}" type="presParOf" srcId="{9E402F24-BF59-410D-8FA7-31DC1FC8245A}" destId="{1EE47149-6474-4CD0-BE2C-AF61BFB16F2A}" srcOrd="1" destOrd="0" presId="urn:microsoft.com/office/officeart/2008/layout/LinedList"/>
    <dgm:cxn modelId="{955F12FA-5BAF-468A-84A6-12D905709994}" type="presParOf" srcId="{1EE47149-6474-4CD0-BE2C-AF61BFB16F2A}" destId="{C576CBAF-B903-42E1-807B-AD43BA1C6F04}" srcOrd="0" destOrd="0" presId="urn:microsoft.com/office/officeart/2008/layout/LinedList"/>
    <dgm:cxn modelId="{2ECBFA0C-7103-4B5E-9BBE-6FC81EE97997}" type="presParOf" srcId="{1EE47149-6474-4CD0-BE2C-AF61BFB16F2A}" destId="{78CC395A-F7CB-47F2-BE0C-0CB38C3777C9}" srcOrd="1" destOrd="0" presId="urn:microsoft.com/office/officeart/2008/layout/LinedList"/>
    <dgm:cxn modelId="{53180369-7FEB-437B-B778-8A47DB03A4FB}" type="presParOf" srcId="{78CC395A-F7CB-47F2-BE0C-0CB38C3777C9}" destId="{F727B883-FE3A-4B0D-8AB5-067B2BEF5C65}" srcOrd="0" destOrd="0" presId="urn:microsoft.com/office/officeart/2008/layout/LinedList"/>
    <dgm:cxn modelId="{27542700-E88D-4C24-9774-295B8D197FB3}" type="presParOf" srcId="{78CC395A-F7CB-47F2-BE0C-0CB38C3777C9}" destId="{E3AC5CE9-91BA-4E4B-AF32-F890B4022BC2}" srcOrd="1" destOrd="0" presId="urn:microsoft.com/office/officeart/2008/layout/LinedList"/>
    <dgm:cxn modelId="{F02274FF-4BE3-43C6-8EFF-8DEE21C18FC8}" type="presParOf" srcId="{78CC395A-F7CB-47F2-BE0C-0CB38C3777C9}" destId="{2A037E01-7835-4EE2-995E-4B073B41CE3B}" srcOrd="2" destOrd="0" presId="urn:microsoft.com/office/officeart/2008/layout/LinedList"/>
    <dgm:cxn modelId="{451CEEF2-DFA2-4713-B864-A6306969775F}" type="presParOf" srcId="{1EE47149-6474-4CD0-BE2C-AF61BFB16F2A}" destId="{3E1D3867-3995-4A6C-824B-07BCD4EAFD4A}" srcOrd="2" destOrd="0" presId="urn:microsoft.com/office/officeart/2008/layout/LinedList"/>
    <dgm:cxn modelId="{8C2247B6-5455-4947-BD4A-6F949E8DC947}" type="presParOf" srcId="{1EE47149-6474-4CD0-BE2C-AF61BFB16F2A}" destId="{36943175-3B78-44CB-B8EA-65FAF9DA3C19}" srcOrd="3" destOrd="0" presId="urn:microsoft.com/office/officeart/2008/layout/LinedList"/>
    <dgm:cxn modelId="{AFBE5669-411C-4213-92F0-0E77168BBE72}" type="presParOf" srcId="{1EE47149-6474-4CD0-BE2C-AF61BFB16F2A}" destId="{2CB8F594-588E-4AB9-9289-EB6255190FE4}" srcOrd="4" destOrd="0" presId="urn:microsoft.com/office/officeart/2008/layout/LinedList"/>
    <dgm:cxn modelId="{EF4EE369-DC1D-4A86-8959-AF4DE3AE92C8}" type="presParOf" srcId="{2CB8F594-588E-4AB9-9289-EB6255190FE4}" destId="{DCBFF17B-D1B6-4368-A45B-2B1EAABCBE4A}" srcOrd="0" destOrd="0" presId="urn:microsoft.com/office/officeart/2008/layout/LinedList"/>
    <dgm:cxn modelId="{21D26A66-E689-430F-8237-560573F8B51F}" type="presParOf" srcId="{2CB8F594-588E-4AB9-9289-EB6255190FE4}" destId="{C8F469D1-8D81-4D09-8092-405DDCA4DDE2}" srcOrd="1" destOrd="0" presId="urn:microsoft.com/office/officeart/2008/layout/LinedList"/>
    <dgm:cxn modelId="{2451A02A-FCC7-4C59-BF5F-9B3EA5BE14E2}" type="presParOf" srcId="{2CB8F594-588E-4AB9-9289-EB6255190FE4}" destId="{EE51B47F-762B-47E6-8029-F17E2393B347}" srcOrd="2" destOrd="0" presId="urn:microsoft.com/office/officeart/2008/layout/LinedList"/>
    <dgm:cxn modelId="{CAFBD0AB-6179-407D-8457-68123AEB5D9F}" type="presParOf" srcId="{1EE47149-6474-4CD0-BE2C-AF61BFB16F2A}" destId="{0C776380-83FA-4D81-8C63-78922F4202E7}" srcOrd="5" destOrd="0" presId="urn:microsoft.com/office/officeart/2008/layout/LinedList"/>
    <dgm:cxn modelId="{2A0B34A2-2F38-4CE9-BC6C-32BA69FBA6F3}" type="presParOf" srcId="{1EE47149-6474-4CD0-BE2C-AF61BFB16F2A}" destId="{4C3CA0A8-B100-49C8-893F-996B007AC62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7687B-D18B-4183-BCDE-71F0ADA5F46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88A7D1BF-8D5C-47A1-94FD-D53F53313B9E}">
      <dgm:prSet phldrT="[Texto]"/>
      <dgm:spPr/>
      <dgm:t>
        <a:bodyPr/>
        <a:lstStyle/>
        <a:p>
          <a:r>
            <a:rPr lang="es-EC" b="1" dirty="0"/>
            <a:t>Modelo Centralizado</a:t>
          </a:r>
        </a:p>
      </dgm:t>
    </dgm:pt>
    <dgm:pt modelId="{DAFEC537-7451-40CA-99EB-F07ED57A5746}" type="parTrans" cxnId="{4D96A781-D249-41BC-99FC-5D648D43AE5B}">
      <dgm:prSet/>
      <dgm:spPr/>
      <dgm:t>
        <a:bodyPr/>
        <a:lstStyle/>
        <a:p>
          <a:endParaRPr lang="es-EC"/>
        </a:p>
      </dgm:t>
    </dgm:pt>
    <dgm:pt modelId="{2B27A25F-DC44-497B-B4DC-F93917694A1D}" type="sibTrans" cxnId="{4D96A781-D249-41BC-99FC-5D648D43AE5B}">
      <dgm:prSet/>
      <dgm:spPr/>
      <dgm:t>
        <a:bodyPr/>
        <a:lstStyle/>
        <a:p>
          <a:endParaRPr lang="es-EC"/>
        </a:p>
      </dgm:t>
    </dgm:pt>
    <dgm:pt modelId="{27539762-32F3-4ED3-83C4-42306AA397DA}">
      <dgm:prSet phldrT="[Texto]"/>
      <dgm:spPr/>
      <dgm:t>
        <a:bodyPr/>
        <a:lstStyle/>
        <a:p>
          <a:r>
            <a:rPr lang="es-EC" dirty="0"/>
            <a:t>Monopolio de funciones</a:t>
          </a:r>
        </a:p>
      </dgm:t>
    </dgm:pt>
    <dgm:pt modelId="{AB1D2339-36BB-4624-9EAC-6DC6D6BB38FF}" type="parTrans" cxnId="{AA463C6F-7195-44F1-A1F2-3546A17A9E40}">
      <dgm:prSet/>
      <dgm:spPr/>
      <dgm:t>
        <a:bodyPr/>
        <a:lstStyle/>
        <a:p>
          <a:endParaRPr lang="es-EC"/>
        </a:p>
      </dgm:t>
    </dgm:pt>
    <dgm:pt modelId="{5902CE84-6484-4493-94A6-9FE5E0A5EC0C}" type="sibTrans" cxnId="{AA463C6F-7195-44F1-A1F2-3546A17A9E40}">
      <dgm:prSet/>
      <dgm:spPr/>
      <dgm:t>
        <a:bodyPr/>
        <a:lstStyle/>
        <a:p>
          <a:endParaRPr lang="es-EC"/>
        </a:p>
      </dgm:t>
    </dgm:pt>
    <dgm:pt modelId="{5156A3ED-82CE-41F6-97BC-77721BCDBF6D}">
      <dgm:prSet/>
      <dgm:spPr/>
      <dgm:t>
        <a:bodyPr/>
        <a:lstStyle/>
        <a:p>
          <a:r>
            <a:rPr lang="es-EC" dirty="0"/>
            <a:t>Tratamiento genérico e igual para todos.</a:t>
          </a:r>
        </a:p>
      </dgm:t>
    </dgm:pt>
    <dgm:pt modelId="{173F3097-58D2-4A7B-BCF6-F7425AE5323A}" type="parTrans" cxnId="{025C4F81-E184-4F26-8EF5-C771BB386B91}">
      <dgm:prSet/>
      <dgm:spPr/>
      <dgm:t>
        <a:bodyPr/>
        <a:lstStyle/>
        <a:p>
          <a:endParaRPr lang="es-EC"/>
        </a:p>
      </dgm:t>
    </dgm:pt>
    <dgm:pt modelId="{21A6E6F5-8005-4886-88F9-C61A04656530}" type="sibTrans" cxnId="{025C4F81-E184-4F26-8EF5-C771BB386B91}">
      <dgm:prSet/>
      <dgm:spPr/>
      <dgm:t>
        <a:bodyPr/>
        <a:lstStyle/>
        <a:p>
          <a:endParaRPr lang="es-EC"/>
        </a:p>
      </dgm:t>
    </dgm:pt>
    <dgm:pt modelId="{BD563076-7B6F-418E-8B79-88DABA8A1D4F}">
      <dgm:prSet/>
      <dgm:spPr/>
      <dgm:t>
        <a:bodyPr/>
        <a:lstStyle/>
        <a:p>
          <a:r>
            <a:rPr lang="es-EC" dirty="0"/>
            <a:t>Personas</a:t>
          </a:r>
        </a:p>
      </dgm:t>
    </dgm:pt>
    <dgm:pt modelId="{425D3916-D87D-4D86-8F90-5516E2F59EFC}" type="parTrans" cxnId="{2C3952C0-0674-4B13-BEF3-CDE8C3B71560}">
      <dgm:prSet/>
      <dgm:spPr/>
      <dgm:t>
        <a:bodyPr/>
        <a:lstStyle/>
        <a:p>
          <a:endParaRPr lang="es-EC"/>
        </a:p>
      </dgm:t>
    </dgm:pt>
    <dgm:pt modelId="{81FCD959-BCC0-414C-BD8F-ACCD0AADB6B4}" type="sibTrans" cxnId="{2C3952C0-0674-4B13-BEF3-CDE8C3B71560}">
      <dgm:prSet/>
      <dgm:spPr/>
      <dgm:t>
        <a:bodyPr/>
        <a:lstStyle/>
        <a:p>
          <a:endParaRPr lang="es-EC"/>
        </a:p>
      </dgm:t>
    </dgm:pt>
    <dgm:pt modelId="{01636F69-7B49-490A-845D-E00295942372}" type="pres">
      <dgm:prSet presAssocID="{4B97687B-D18B-4183-BCDE-71F0ADA5F4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BFD1CB-6001-4099-B570-270BFD663A7C}" type="pres">
      <dgm:prSet presAssocID="{88A7D1BF-8D5C-47A1-94FD-D53F53313B9E}" presName="hierRoot1" presStyleCnt="0">
        <dgm:presLayoutVars>
          <dgm:hierBranch val="init"/>
        </dgm:presLayoutVars>
      </dgm:prSet>
      <dgm:spPr/>
    </dgm:pt>
    <dgm:pt modelId="{8BDBC751-A8C2-4160-BB8D-ADBCF18E7531}" type="pres">
      <dgm:prSet presAssocID="{88A7D1BF-8D5C-47A1-94FD-D53F53313B9E}" presName="rootComposite1" presStyleCnt="0"/>
      <dgm:spPr/>
    </dgm:pt>
    <dgm:pt modelId="{FD58CA4B-FD42-449B-9C53-A74127BB65A9}" type="pres">
      <dgm:prSet presAssocID="{88A7D1BF-8D5C-47A1-94FD-D53F53313B9E}" presName="rootText1" presStyleLbl="node0" presStyleIdx="0" presStyleCnt="1">
        <dgm:presLayoutVars>
          <dgm:chPref val="3"/>
        </dgm:presLayoutVars>
      </dgm:prSet>
      <dgm:spPr/>
    </dgm:pt>
    <dgm:pt modelId="{FFEB8EC2-39A2-4FDD-9528-C3704ED581CF}" type="pres">
      <dgm:prSet presAssocID="{88A7D1BF-8D5C-47A1-94FD-D53F53313B9E}" presName="rootConnector1" presStyleLbl="node1" presStyleIdx="0" presStyleCnt="0"/>
      <dgm:spPr/>
    </dgm:pt>
    <dgm:pt modelId="{40064721-E784-47B0-9814-9D76569AD7DD}" type="pres">
      <dgm:prSet presAssocID="{88A7D1BF-8D5C-47A1-94FD-D53F53313B9E}" presName="hierChild2" presStyleCnt="0"/>
      <dgm:spPr/>
    </dgm:pt>
    <dgm:pt modelId="{DBDF2A81-A861-4AD6-BFEC-03D81B35B6D0}" type="pres">
      <dgm:prSet presAssocID="{AB1D2339-36BB-4624-9EAC-6DC6D6BB38FF}" presName="Name37" presStyleLbl="parChTrans1D2" presStyleIdx="0" presStyleCnt="1"/>
      <dgm:spPr/>
    </dgm:pt>
    <dgm:pt modelId="{732573BE-2100-4C4B-900F-4D64A36E2A66}" type="pres">
      <dgm:prSet presAssocID="{27539762-32F3-4ED3-83C4-42306AA397DA}" presName="hierRoot2" presStyleCnt="0">
        <dgm:presLayoutVars>
          <dgm:hierBranch val="init"/>
        </dgm:presLayoutVars>
      </dgm:prSet>
      <dgm:spPr/>
    </dgm:pt>
    <dgm:pt modelId="{A5C8542A-6BD4-4C64-9084-CFE001654818}" type="pres">
      <dgm:prSet presAssocID="{27539762-32F3-4ED3-83C4-42306AA397DA}" presName="rootComposite" presStyleCnt="0"/>
      <dgm:spPr/>
    </dgm:pt>
    <dgm:pt modelId="{5D55FCB0-3F26-4D03-81A0-58BDB06C6BCA}" type="pres">
      <dgm:prSet presAssocID="{27539762-32F3-4ED3-83C4-42306AA397DA}" presName="rootText" presStyleLbl="node2" presStyleIdx="0" presStyleCnt="1">
        <dgm:presLayoutVars>
          <dgm:chPref val="3"/>
        </dgm:presLayoutVars>
      </dgm:prSet>
      <dgm:spPr/>
    </dgm:pt>
    <dgm:pt modelId="{F08C280A-4F0C-4A52-A9E5-7A27404986EC}" type="pres">
      <dgm:prSet presAssocID="{27539762-32F3-4ED3-83C4-42306AA397DA}" presName="rootConnector" presStyleLbl="node2" presStyleIdx="0" presStyleCnt="1"/>
      <dgm:spPr/>
    </dgm:pt>
    <dgm:pt modelId="{F4BFD436-0AC8-4631-AE87-597FB8160DED}" type="pres">
      <dgm:prSet presAssocID="{27539762-32F3-4ED3-83C4-42306AA397DA}" presName="hierChild4" presStyleCnt="0"/>
      <dgm:spPr/>
    </dgm:pt>
    <dgm:pt modelId="{CFBE742D-C920-45CD-B6B9-887871FA2C73}" type="pres">
      <dgm:prSet presAssocID="{173F3097-58D2-4A7B-BCF6-F7425AE5323A}" presName="Name37" presStyleLbl="parChTrans1D3" presStyleIdx="0" presStyleCnt="1"/>
      <dgm:spPr/>
    </dgm:pt>
    <dgm:pt modelId="{5B36BD20-F543-447E-B662-E1AF9A35D6FB}" type="pres">
      <dgm:prSet presAssocID="{5156A3ED-82CE-41F6-97BC-77721BCDBF6D}" presName="hierRoot2" presStyleCnt="0">
        <dgm:presLayoutVars>
          <dgm:hierBranch val="init"/>
        </dgm:presLayoutVars>
      </dgm:prSet>
      <dgm:spPr/>
    </dgm:pt>
    <dgm:pt modelId="{87A2A5FA-BCB7-43F2-B352-E031A022A51F}" type="pres">
      <dgm:prSet presAssocID="{5156A3ED-82CE-41F6-97BC-77721BCDBF6D}" presName="rootComposite" presStyleCnt="0"/>
      <dgm:spPr/>
    </dgm:pt>
    <dgm:pt modelId="{38A51A00-0ABA-41D1-99BF-8CBECDE0151A}" type="pres">
      <dgm:prSet presAssocID="{5156A3ED-82CE-41F6-97BC-77721BCDBF6D}" presName="rootText" presStyleLbl="node3" presStyleIdx="0" presStyleCnt="1">
        <dgm:presLayoutVars>
          <dgm:chPref val="3"/>
        </dgm:presLayoutVars>
      </dgm:prSet>
      <dgm:spPr/>
    </dgm:pt>
    <dgm:pt modelId="{7F348722-8DB9-421A-918D-E8CE34D4895A}" type="pres">
      <dgm:prSet presAssocID="{5156A3ED-82CE-41F6-97BC-77721BCDBF6D}" presName="rootConnector" presStyleLbl="node3" presStyleIdx="0" presStyleCnt="1"/>
      <dgm:spPr/>
    </dgm:pt>
    <dgm:pt modelId="{1B4527B5-84E3-46C8-B856-6466CB64EDBA}" type="pres">
      <dgm:prSet presAssocID="{5156A3ED-82CE-41F6-97BC-77721BCDBF6D}" presName="hierChild4" presStyleCnt="0"/>
      <dgm:spPr/>
    </dgm:pt>
    <dgm:pt modelId="{B9AB58F5-DC20-48B0-A71E-A3BFCAB58309}" type="pres">
      <dgm:prSet presAssocID="{425D3916-D87D-4D86-8F90-5516E2F59EFC}" presName="Name37" presStyleLbl="parChTrans1D4" presStyleIdx="0" presStyleCnt="1"/>
      <dgm:spPr/>
    </dgm:pt>
    <dgm:pt modelId="{5E82F808-3208-4064-B581-4376BC59E3D7}" type="pres">
      <dgm:prSet presAssocID="{BD563076-7B6F-418E-8B79-88DABA8A1D4F}" presName="hierRoot2" presStyleCnt="0">
        <dgm:presLayoutVars>
          <dgm:hierBranch val="init"/>
        </dgm:presLayoutVars>
      </dgm:prSet>
      <dgm:spPr/>
    </dgm:pt>
    <dgm:pt modelId="{09655104-5011-459E-B3ED-D98631C78A4B}" type="pres">
      <dgm:prSet presAssocID="{BD563076-7B6F-418E-8B79-88DABA8A1D4F}" presName="rootComposite" presStyleCnt="0"/>
      <dgm:spPr/>
    </dgm:pt>
    <dgm:pt modelId="{5944AC80-B3D7-45C0-995F-F38A2666FB44}" type="pres">
      <dgm:prSet presAssocID="{BD563076-7B6F-418E-8B79-88DABA8A1D4F}" presName="rootText" presStyleLbl="node4" presStyleIdx="0" presStyleCnt="1">
        <dgm:presLayoutVars>
          <dgm:chPref val="3"/>
        </dgm:presLayoutVars>
      </dgm:prSet>
      <dgm:spPr/>
    </dgm:pt>
    <dgm:pt modelId="{283FE79A-426C-4623-A677-7C4209FD4E61}" type="pres">
      <dgm:prSet presAssocID="{BD563076-7B6F-418E-8B79-88DABA8A1D4F}" presName="rootConnector" presStyleLbl="node4" presStyleIdx="0" presStyleCnt="1"/>
      <dgm:spPr/>
    </dgm:pt>
    <dgm:pt modelId="{6725CF57-61F5-4544-8BD1-0B0BCDF211BC}" type="pres">
      <dgm:prSet presAssocID="{BD563076-7B6F-418E-8B79-88DABA8A1D4F}" presName="hierChild4" presStyleCnt="0"/>
      <dgm:spPr/>
    </dgm:pt>
    <dgm:pt modelId="{92698C7C-1C72-4A07-9F47-395C953344B7}" type="pres">
      <dgm:prSet presAssocID="{BD563076-7B6F-418E-8B79-88DABA8A1D4F}" presName="hierChild5" presStyleCnt="0"/>
      <dgm:spPr/>
    </dgm:pt>
    <dgm:pt modelId="{2D64C555-CC5C-4852-87F6-14F6EE3D50C4}" type="pres">
      <dgm:prSet presAssocID="{5156A3ED-82CE-41F6-97BC-77721BCDBF6D}" presName="hierChild5" presStyleCnt="0"/>
      <dgm:spPr/>
    </dgm:pt>
    <dgm:pt modelId="{5A678687-C486-4A46-97E3-632726DCAEDA}" type="pres">
      <dgm:prSet presAssocID="{27539762-32F3-4ED3-83C4-42306AA397DA}" presName="hierChild5" presStyleCnt="0"/>
      <dgm:spPr/>
    </dgm:pt>
    <dgm:pt modelId="{C366BC3D-66A9-446D-B78E-7321A94052ED}" type="pres">
      <dgm:prSet presAssocID="{88A7D1BF-8D5C-47A1-94FD-D53F53313B9E}" presName="hierChild3" presStyleCnt="0"/>
      <dgm:spPr/>
    </dgm:pt>
  </dgm:ptLst>
  <dgm:cxnLst>
    <dgm:cxn modelId="{86D4A116-0C15-4017-8C2D-EFD1369DE482}" type="presOf" srcId="{27539762-32F3-4ED3-83C4-42306AA397DA}" destId="{F08C280A-4F0C-4A52-A9E5-7A27404986EC}" srcOrd="1" destOrd="0" presId="urn:microsoft.com/office/officeart/2005/8/layout/orgChart1"/>
    <dgm:cxn modelId="{A3DBF017-B8A6-4D81-92FD-41F77BAD40B8}" type="presOf" srcId="{AB1D2339-36BB-4624-9EAC-6DC6D6BB38FF}" destId="{DBDF2A81-A861-4AD6-BFEC-03D81B35B6D0}" srcOrd="0" destOrd="0" presId="urn:microsoft.com/office/officeart/2005/8/layout/orgChart1"/>
    <dgm:cxn modelId="{4D42B42C-01C9-409D-A12A-57CDADB82E27}" type="presOf" srcId="{27539762-32F3-4ED3-83C4-42306AA397DA}" destId="{5D55FCB0-3F26-4D03-81A0-58BDB06C6BCA}" srcOrd="0" destOrd="0" presId="urn:microsoft.com/office/officeart/2005/8/layout/orgChart1"/>
    <dgm:cxn modelId="{69887A33-FF56-4DC9-9DB7-E89095AFC85E}" type="presOf" srcId="{173F3097-58D2-4A7B-BCF6-F7425AE5323A}" destId="{CFBE742D-C920-45CD-B6B9-887871FA2C73}" srcOrd="0" destOrd="0" presId="urn:microsoft.com/office/officeart/2005/8/layout/orgChart1"/>
    <dgm:cxn modelId="{B376325B-3105-4503-9C79-434DC97FCB79}" type="presOf" srcId="{BD563076-7B6F-418E-8B79-88DABA8A1D4F}" destId="{5944AC80-B3D7-45C0-995F-F38A2666FB44}" srcOrd="0" destOrd="0" presId="urn:microsoft.com/office/officeart/2005/8/layout/orgChart1"/>
    <dgm:cxn modelId="{AA463C6F-7195-44F1-A1F2-3546A17A9E40}" srcId="{88A7D1BF-8D5C-47A1-94FD-D53F53313B9E}" destId="{27539762-32F3-4ED3-83C4-42306AA397DA}" srcOrd="0" destOrd="0" parTransId="{AB1D2339-36BB-4624-9EAC-6DC6D6BB38FF}" sibTransId="{5902CE84-6484-4493-94A6-9FE5E0A5EC0C}"/>
    <dgm:cxn modelId="{025C4F81-E184-4F26-8EF5-C771BB386B91}" srcId="{27539762-32F3-4ED3-83C4-42306AA397DA}" destId="{5156A3ED-82CE-41F6-97BC-77721BCDBF6D}" srcOrd="0" destOrd="0" parTransId="{173F3097-58D2-4A7B-BCF6-F7425AE5323A}" sibTransId="{21A6E6F5-8005-4886-88F9-C61A04656530}"/>
    <dgm:cxn modelId="{4D96A781-D249-41BC-99FC-5D648D43AE5B}" srcId="{4B97687B-D18B-4183-BCDE-71F0ADA5F460}" destId="{88A7D1BF-8D5C-47A1-94FD-D53F53313B9E}" srcOrd="0" destOrd="0" parTransId="{DAFEC537-7451-40CA-99EB-F07ED57A5746}" sibTransId="{2B27A25F-DC44-497B-B4DC-F93917694A1D}"/>
    <dgm:cxn modelId="{8F8510A1-3D91-441B-BEE8-743FCBD8E7A5}" type="presOf" srcId="{BD563076-7B6F-418E-8B79-88DABA8A1D4F}" destId="{283FE79A-426C-4623-A677-7C4209FD4E61}" srcOrd="1" destOrd="0" presId="urn:microsoft.com/office/officeart/2005/8/layout/orgChart1"/>
    <dgm:cxn modelId="{880D3FAE-6ED2-470C-8E6B-27CBD8F57548}" type="presOf" srcId="{425D3916-D87D-4D86-8F90-5516E2F59EFC}" destId="{B9AB58F5-DC20-48B0-A71E-A3BFCAB58309}" srcOrd="0" destOrd="0" presId="urn:microsoft.com/office/officeart/2005/8/layout/orgChart1"/>
    <dgm:cxn modelId="{4BE417C0-1D86-4CCA-812A-9C77E8EFD1ED}" type="presOf" srcId="{4B97687B-D18B-4183-BCDE-71F0ADA5F460}" destId="{01636F69-7B49-490A-845D-E00295942372}" srcOrd="0" destOrd="0" presId="urn:microsoft.com/office/officeart/2005/8/layout/orgChart1"/>
    <dgm:cxn modelId="{2C3952C0-0674-4B13-BEF3-CDE8C3B71560}" srcId="{5156A3ED-82CE-41F6-97BC-77721BCDBF6D}" destId="{BD563076-7B6F-418E-8B79-88DABA8A1D4F}" srcOrd="0" destOrd="0" parTransId="{425D3916-D87D-4D86-8F90-5516E2F59EFC}" sibTransId="{81FCD959-BCC0-414C-BD8F-ACCD0AADB6B4}"/>
    <dgm:cxn modelId="{7790E2C6-CC7A-4384-803E-DDF692B8CB07}" type="presOf" srcId="{5156A3ED-82CE-41F6-97BC-77721BCDBF6D}" destId="{38A51A00-0ABA-41D1-99BF-8CBECDE0151A}" srcOrd="0" destOrd="0" presId="urn:microsoft.com/office/officeart/2005/8/layout/orgChart1"/>
    <dgm:cxn modelId="{EF25DEC9-7C59-45D9-A7BF-184F6B402622}" type="presOf" srcId="{88A7D1BF-8D5C-47A1-94FD-D53F53313B9E}" destId="{FFEB8EC2-39A2-4FDD-9528-C3704ED581CF}" srcOrd="1" destOrd="0" presId="urn:microsoft.com/office/officeart/2005/8/layout/orgChart1"/>
    <dgm:cxn modelId="{6362BEE0-657F-4159-B706-79B1BFD20FD6}" type="presOf" srcId="{5156A3ED-82CE-41F6-97BC-77721BCDBF6D}" destId="{7F348722-8DB9-421A-918D-E8CE34D4895A}" srcOrd="1" destOrd="0" presId="urn:microsoft.com/office/officeart/2005/8/layout/orgChart1"/>
    <dgm:cxn modelId="{097602F2-821A-42B2-AD9E-73A26DBCEDA1}" type="presOf" srcId="{88A7D1BF-8D5C-47A1-94FD-D53F53313B9E}" destId="{FD58CA4B-FD42-449B-9C53-A74127BB65A9}" srcOrd="0" destOrd="0" presId="urn:microsoft.com/office/officeart/2005/8/layout/orgChart1"/>
    <dgm:cxn modelId="{888D2782-64DD-43AA-A97C-03DA6A8823FC}" type="presParOf" srcId="{01636F69-7B49-490A-845D-E00295942372}" destId="{8DBFD1CB-6001-4099-B570-270BFD663A7C}" srcOrd="0" destOrd="0" presId="urn:microsoft.com/office/officeart/2005/8/layout/orgChart1"/>
    <dgm:cxn modelId="{75C2DF0C-C61A-4F67-9CA0-45A2A4C6A6C7}" type="presParOf" srcId="{8DBFD1CB-6001-4099-B570-270BFD663A7C}" destId="{8BDBC751-A8C2-4160-BB8D-ADBCF18E7531}" srcOrd="0" destOrd="0" presId="urn:microsoft.com/office/officeart/2005/8/layout/orgChart1"/>
    <dgm:cxn modelId="{8D3D14A6-9277-42E0-BBF0-8C14FF401BAC}" type="presParOf" srcId="{8BDBC751-A8C2-4160-BB8D-ADBCF18E7531}" destId="{FD58CA4B-FD42-449B-9C53-A74127BB65A9}" srcOrd="0" destOrd="0" presId="urn:microsoft.com/office/officeart/2005/8/layout/orgChart1"/>
    <dgm:cxn modelId="{9E645ACA-DAFC-47A7-B0CB-DD937D5CE772}" type="presParOf" srcId="{8BDBC751-A8C2-4160-BB8D-ADBCF18E7531}" destId="{FFEB8EC2-39A2-4FDD-9528-C3704ED581CF}" srcOrd="1" destOrd="0" presId="urn:microsoft.com/office/officeart/2005/8/layout/orgChart1"/>
    <dgm:cxn modelId="{65A6FF2B-5399-42DD-A1A1-18387DA87A93}" type="presParOf" srcId="{8DBFD1CB-6001-4099-B570-270BFD663A7C}" destId="{40064721-E784-47B0-9814-9D76569AD7DD}" srcOrd="1" destOrd="0" presId="urn:microsoft.com/office/officeart/2005/8/layout/orgChart1"/>
    <dgm:cxn modelId="{6A5EFEF5-458E-44B6-858B-5F85903C2F80}" type="presParOf" srcId="{40064721-E784-47B0-9814-9D76569AD7DD}" destId="{DBDF2A81-A861-4AD6-BFEC-03D81B35B6D0}" srcOrd="0" destOrd="0" presId="urn:microsoft.com/office/officeart/2005/8/layout/orgChart1"/>
    <dgm:cxn modelId="{78899A84-8EAA-4519-AFC8-25C0CD5E73AB}" type="presParOf" srcId="{40064721-E784-47B0-9814-9D76569AD7DD}" destId="{732573BE-2100-4C4B-900F-4D64A36E2A66}" srcOrd="1" destOrd="0" presId="urn:microsoft.com/office/officeart/2005/8/layout/orgChart1"/>
    <dgm:cxn modelId="{FA0E7ED0-97DE-400D-BA3A-7AB4DD913125}" type="presParOf" srcId="{732573BE-2100-4C4B-900F-4D64A36E2A66}" destId="{A5C8542A-6BD4-4C64-9084-CFE001654818}" srcOrd="0" destOrd="0" presId="urn:microsoft.com/office/officeart/2005/8/layout/orgChart1"/>
    <dgm:cxn modelId="{2E70511D-6FB2-4068-80D6-12A50DDAC1E9}" type="presParOf" srcId="{A5C8542A-6BD4-4C64-9084-CFE001654818}" destId="{5D55FCB0-3F26-4D03-81A0-58BDB06C6BCA}" srcOrd="0" destOrd="0" presId="urn:microsoft.com/office/officeart/2005/8/layout/orgChart1"/>
    <dgm:cxn modelId="{1D012000-FDCB-4AFF-AE12-16F39D7B112B}" type="presParOf" srcId="{A5C8542A-6BD4-4C64-9084-CFE001654818}" destId="{F08C280A-4F0C-4A52-A9E5-7A27404986EC}" srcOrd="1" destOrd="0" presId="urn:microsoft.com/office/officeart/2005/8/layout/orgChart1"/>
    <dgm:cxn modelId="{EC6BA835-A57C-415C-8381-419A49807817}" type="presParOf" srcId="{732573BE-2100-4C4B-900F-4D64A36E2A66}" destId="{F4BFD436-0AC8-4631-AE87-597FB8160DED}" srcOrd="1" destOrd="0" presId="urn:microsoft.com/office/officeart/2005/8/layout/orgChart1"/>
    <dgm:cxn modelId="{3558E53A-F6F1-4F6F-83AD-C9A6011E57C7}" type="presParOf" srcId="{F4BFD436-0AC8-4631-AE87-597FB8160DED}" destId="{CFBE742D-C920-45CD-B6B9-887871FA2C73}" srcOrd="0" destOrd="0" presId="urn:microsoft.com/office/officeart/2005/8/layout/orgChart1"/>
    <dgm:cxn modelId="{01B4D623-39B0-4AF6-8F1E-126C10D68CEC}" type="presParOf" srcId="{F4BFD436-0AC8-4631-AE87-597FB8160DED}" destId="{5B36BD20-F543-447E-B662-E1AF9A35D6FB}" srcOrd="1" destOrd="0" presId="urn:microsoft.com/office/officeart/2005/8/layout/orgChart1"/>
    <dgm:cxn modelId="{5993C405-F598-4BC9-913B-B5E5F0EA967F}" type="presParOf" srcId="{5B36BD20-F543-447E-B662-E1AF9A35D6FB}" destId="{87A2A5FA-BCB7-43F2-B352-E031A022A51F}" srcOrd="0" destOrd="0" presId="urn:microsoft.com/office/officeart/2005/8/layout/orgChart1"/>
    <dgm:cxn modelId="{17D18D37-5562-49DB-A97F-4EE50BBCD068}" type="presParOf" srcId="{87A2A5FA-BCB7-43F2-B352-E031A022A51F}" destId="{38A51A00-0ABA-41D1-99BF-8CBECDE0151A}" srcOrd="0" destOrd="0" presId="urn:microsoft.com/office/officeart/2005/8/layout/orgChart1"/>
    <dgm:cxn modelId="{C07356E4-723F-4945-B506-1BE499C99BE0}" type="presParOf" srcId="{87A2A5FA-BCB7-43F2-B352-E031A022A51F}" destId="{7F348722-8DB9-421A-918D-E8CE34D4895A}" srcOrd="1" destOrd="0" presId="urn:microsoft.com/office/officeart/2005/8/layout/orgChart1"/>
    <dgm:cxn modelId="{9FB368BC-5EF7-45D7-B0C3-8B81C822EE0C}" type="presParOf" srcId="{5B36BD20-F543-447E-B662-E1AF9A35D6FB}" destId="{1B4527B5-84E3-46C8-B856-6466CB64EDBA}" srcOrd="1" destOrd="0" presId="urn:microsoft.com/office/officeart/2005/8/layout/orgChart1"/>
    <dgm:cxn modelId="{F8140D2C-02D0-4E44-AE11-5F02FF1CC0DB}" type="presParOf" srcId="{1B4527B5-84E3-46C8-B856-6466CB64EDBA}" destId="{B9AB58F5-DC20-48B0-A71E-A3BFCAB58309}" srcOrd="0" destOrd="0" presId="urn:microsoft.com/office/officeart/2005/8/layout/orgChart1"/>
    <dgm:cxn modelId="{5E73CAA5-815D-4EF0-B014-32ACF0FF6B6C}" type="presParOf" srcId="{1B4527B5-84E3-46C8-B856-6466CB64EDBA}" destId="{5E82F808-3208-4064-B581-4376BC59E3D7}" srcOrd="1" destOrd="0" presId="urn:microsoft.com/office/officeart/2005/8/layout/orgChart1"/>
    <dgm:cxn modelId="{F92AE073-708F-4AB4-B58D-0B3D24D9E1DC}" type="presParOf" srcId="{5E82F808-3208-4064-B581-4376BC59E3D7}" destId="{09655104-5011-459E-B3ED-D98631C78A4B}" srcOrd="0" destOrd="0" presId="urn:microsoft.com/office/officeart/2005/8/layout/orgChart1"/>
    <dgm:cxn modelId="{5AB386BD-F680-4794-9F04-351615479AEE}" type="presParOf" srcId="{09655104-5011-459E-B3ED-D98631C78A4B}" destId="{5944AC80-B3D7-45C0-995F-F38A2666FB44}" srcOrd="0" destOrd="0" presId="urn:microsoft.com/office/officeart/2005/8/layout/orgChart1"/>
    <dgm:cxn modelId="{DDF2AFCE-EF13-4E06-88DD-4842022641F4}" type="presParOf" srcId="{09655104-5011-459E-B3ED-D98631C78A4B}" destId="{283FE79A-426C-4623-A677-7C4209FD4E61}" srcOrd="1" destOrd="0" presId="urn:microsoft.com/office/officeart/2005/8/layout/orgChart1"/>
    <dgm:cxn modelId="{B010C1F1-C32B-41B1-BB65-9D3F6C5687BB}" type="presParOf" srcId="{5E82F808-3208-4064-B581-4376BC59E3D7}" destId="{6725CF57-61F5-4544-8BD1-0B0BCDF211BC}" srcOrd="1" destOrd="0" presId="urn:microsoft.com/office/officeart/2005/8/layout/orgChart1"/>
    <dgm:cxn modelId="{540C94F4-51AB-4EAD-93FE-1D22C7ADC688}" type="presParOf" srcId="{5E82F808-3208-4064-B581-4376BC59E3D7}" destId="{92698C7C-1C72-4A07-9F47-395C953344B7}" srcOrd="2" destOrd="0" presId="urn:microsoft.com/office/officeart/2005/8/layout/orgChart1"/>
    <dgm:cxn modelId="{DB937E10-2993-4334-A13F-E782C2B37DED}" type="presParOf" srcId="{5B36BD20-F543-447E-B662-E1AF9A35D6FB}" destId="{2D64C555-CC5C-4852-87F6-14F6EE3D50C4}" srcOrd="2" destOrd="0" presId="urn:microsoft.com/office/officeart/2005/8/layout/orgChart1"/>
    <dgm:cxn modelId="{1476A954-021A-43F9-8C36-D77CEA79B651}" type="presParOf" srcId="{732573BE-2100-4C4B-900F-4D64A36E2A66}" destId="{5A678687-C486-4A46-97E3-632726DCAEDA}" srcOrd="2" destOrd="0" presId="urn:microsoft.com/office/officeart/2005/8/layout/orgChart1"/>
    <dgm:cxn modelId="{383D295B-A8D0-47A0-82DA-10C11E7C3FC1}" type="presParOf" srcId="{8DBFD1CB-6001-4099-B570-270BFD663A7C}" destId="{C366BC3D-66A9-446D-B78E-7321A94052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7687B-D18B-4183-BCDE-71F0ADA5F46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88A7D1BF-8D5C-47A1-94FD-D53F53313B9E}">
      <dgm:prSet phldrT="[Texto]"/>
      <dgm:spPr/>
      <dgm:t>
        <a:bodyPr/>
        <a:lstStyle/>
        <a:p>
          <a:r>
            <a:rPr lang="es-EC" b="1" dirty="0"/>
            <a:t>Modelo </a:t>
          </a:r>
          <a:r>
            <a:rPr lang="es-EC" b="1" dirty="0" err="1"/>
            <a:t>Desentralizado</a:t>
          </a:r>
          <a:endParaRPr lang="es-EC" b="1" dirty="0"/>
        </a:p>
      </dgm:t>
    </dgm:pt>
    <dgm:pt modelId="{DAFEC537-7451-40CA-99EB-F07ED57A5746}" type="parTrans" cxnId="{4D96A781-D249-41BC-99FC-5D648D43AE5B}">
      <dgm:prSet/>
      <dgm:spPr/>
      <dgm:t>
        <a:bodyPr/>
        <a:lstStyle/>
        <a:p>
          <a:endParaRPr lang="es-EC"/>
        </a:p>
      </dgm:t>
    </dgm:pt>
    <dgm:pt modelId="{2B27A25F-DC44-497B-B4DC-F93917694A1D}" type="sibTrans" cxnId="{4D96A781-D249-41BC-99FC-5D648D43AE5B}">
      <dgm:prSet/>
      <dgm:spPr/>
      <dgm:t>
        <a:bodyPr/>
        <a:lstStyle/>
        <a:p>
          <a:endParaRPr lang="es-EC"/>
        </a:p>
      </dgm:t>
    </dgm:pt>
    <dgm:pt modelId="{27539762-32F3-4ED3-83C4-42306AA397DA}">
      <dgm:prSet phldrT="[Texto]"/>
      <dgm:spPr/>
      <dgm:t>
        <a:bodyPr/>
        <a:lstStyle/>
        <a:p>
          <a:r>
            <a:rPr lang="es-EC" dirty="0"/>
            <a:t>Gerentes tienen responsabilidad sobre su personal.</a:t>
          </a:r>
        </a:p>
      </dgm:t>
    </dgm:pt>
    <dgm:pt modelId="{AB1D2339-36BB-4624-9EAC-6DC6D6BB38FF}" type="parTrans" cxnId="{AA463C6F-7195-44F1-A1F2-3546A17A9E40}">
      <dgm:prSet/>
      <dgm:spPr/>
      <dgm:t>
        <a:bodyPr/>
        <a:lstStyle/>
        <a:p>
          <a:endParaRPr lang="es-EC"/>
        </a:p>
      </dgm:t>
    </dgm:pt>
    <dgm:pt modelId="{5902CE84-6484-4493-94A6-9FE5E0A5EC0C}" type="sibTrans" cxnId="{AA463C6F-7195-44F1-A1F2-3546A17A9E40}">
      <dgm:prSet/>
      <dgm:spPr/>
      <dgm:t>
        <a:bodyPr/>
        <a:lstStyle/>
        <a:p>
          <a:endParaRPr lang="es-EC"/>
        </a:p>
      </dgm:t>
    </dgm:pt>
    <dgm:pt modelId="{5156A3ED-82CE-41F6-97BC-77721BCDBF6D}">
      <dgm:prSet/>
      <dgm:spPr/>
      <dgm:t>
        <a:bodyPr/>
        <a:lstStyle/>
        <a:p>
          <a:r>
            <a:rPr lang="es-EC" dirty="0"/>
            <a:t>Tratamiento a la medida de cada talento.</a:t>
          </a:r>
        </a:p>
      </dgm:t>
    </dgm:pt>
    <dgm:pt modelId="{173F3097-58D2-4A7B-BCF6-F7425AE5323A}" type="parTrans" cxnId="{025C4F81-E184-4F26-8EF5-C771BB386B91}">
      <dgm:prSet/>
      <dgm:spPr/>
      <dgm:t>
        <a:bodyPr/>
        <a:lstStyle/>
        <a:p>
          <a:endParaRPr lang="es-EC"/>
        </a:p>
      </dgm:t>
    </dgm:pt>
    <dgm:pt modelId="{21A6E6F5-8005-4886-88F9-C61A04656530}" type="sibTrans" cxnId="{025C4F81-E184-4F26-8EF5-C771BB386B91}">
      <dgm:prSet/>
      <dgm:spPr/>
      <dgm:t>
        <a:bodyPr/>
        <a:lstStyle/>
        <a:p>
          <a:endParaRPr lang="es-EC"/>
        </a:p>
      </dgm:t>
    </dgm:pt>
    <dgm:pt modelId="{BD563076-7B6F-418E-8B79-88DABA8A1D4F}">
      <dgm:prSet/>
      <dgm:spPr/>
      <dgm:t>
        <a:bodyPr/>
        <a:lstStyle/>
        <a:p>
          <a:r>
            <a:rPr lang="es-EC" dirty="0"/>
            <a:t>Personas</a:t>
          </a:r>
        </a:p>
      </dgm:t>
    </dgm:pt>
    <dgm:pt modelId="{425D3916-D87D-4D86-8F90-5516E2F59EFC}" type="parTrans" cxnId="{2C3952C0-0674-4B13-BEF3-CDE8C3B71560}">
      <dgm:prSet/>
      <dgm:spPr/>
      <dgm:t>
        <a:bodyPr/>
        <a:lstStyle/>
        <a:p>
          <a:endParaRPr lang="es-EC"/>
        </a:p>
      </dgm:t>
    </dgm:pt>
    <dgm:pt modelId="{81FCD959-BCC0-414C-BD8F-ACCD0AADB6B4}" type="sibTrans" cxnId="{2C3952C0-0674-4B13-BEF3-CDE8C3B71560}">
      <dgm:prSet/>
      <dgm:spPr/>
      <dgm:t>
        <a:bodyPr/>
        <a:lstStyle/>
        <a:p>
          <a:endParaRPr lang="es-EC"/>
        </a:p>
      </dgm:t>
    </dgm:pt>
    <dgm:pt modelId="{01636F69-7B49-490A-845D-E00295942372}" type="pres">
      <dgm:prSet presAssocID="{4B97687B-D18B-4183-BCDE-71F0ADA5F4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BFD1CB-6001-4099-B570-270BFD663A7C}" type="pres">
      <dgm:prSet presAssocID="{88A7D1BF-8D5C-47A1-94FD-D53F53313B9E}" presName="hierRoot1" presStyleCnt="0">
        <dgm:presLayoutVars>
          <dgm:hierBranch val="init"/>
        </dgm:presLayoutVars>
      </dgm:prSet>
      <dgm:spPr/>
    </dgm:pt>
    <dgm:pt modelId="{8BDBC751-A8C2-4160-BB8D-ADBCF18E7531}" type="pres">
      <dgm:prSet presAssocID="{88A7D1BF-8D5C-47A1-94FD-D53F53313B9E}" presName="rootComposite1" presStyleCnt="0"/>
      <dgm:spPr/>
    </dgm:pt>
    <dgm:pt modelId="{FD58CA4B-FD42-449B-9C53-A74127BB65A9}" type="pres">
      <dgm:prSet presAssocID="{88A7D1BF-8D5C-47A1-94FD-D53F53313B9E}" presName="rootText1" presStyleLbl="node0" presStyleIdx="0" presStyleCnt="1">
        <dgm:presLayoutVars>
          <dgm:chPref val="3"/>
        </dgm:presLayoutVars>
      </dgm:prSet>
      <dgm:spPr/>
    </dgm:pt>
    <dgm:pt modelId="{FFEB8EC2-39A2-4FDD-9528-C3704ED581CF}" type="pres">
      <dgm:prSet presAssocID="{88A7D1BF-8D5C-47A1-94FD-D53F53313B9E}" presName="rootConnector1" presStyleLbl="node1" presStyleIdx="0" presStyleCnt="0"/>
      <dgm:spPr/>
    </dgm:pt>
    <dgm:pt modelId="{40064721-E784-47B0-9814-9D76569AD7DD}" type="pres">
      <dgm:prSet presAssocID="{88A7D1BF-8D5C-47A1-94FD-D53F53313B9E}" presName="hierChild2" presStyleCnt="0"/>
      <dgm:spPr/>
    </dgm:pt>
    <dgm:pt modelId="{DBDF2A81-A861-4AD6-BFEC-03D81B35B6D0}" type="pres">
      <dgm:prSet presAssocID="{AB1D2339-36BB-4624-9EAC-6DC6D6BB38FF}" presName="Name37" presStyleLbl="parChTrans1D2" presStyleIdx="0" presStyleCnt="1"/>
      <dgm:spPr/>
    </dgm:pt>
    <dgm:pt modelId="{732573BE-2100-4C4B-900F-4D64A36E2A66}" type="pres">
      <dgm:prSet presAssocID="{27539762-32F3-4ED3-83C4-42306AA397DA}" presName="hierRoot2" presStyleCnt="0">
        <dgm:presLayoutVars>
          <dgm:hierBranch val="init"/>
        </dgm:presLayoutVars>
      </dgm:prSet>
      <dgm:spPr/>
    </dgm:pt>
    <dgm:pt modelId="{A5C8542A-6BD4-4C64-9084-CFE001654818}" type="pres">
      <dgm:prSet presAssocID="{27539762-32F3-4ED3-83C4-42306AA397DA}" presName="rootComposite" presStyleCnt="0"/>
      <dgm:spPr/>
    </dgm:pt>
    <dgm:pt modelId="{5D55FCB0-3F26-4D03-81A0-58BDB06C6BCA}" type="pres">
      <dgm:prSet presAssocID="{27539762-32F3-4ED3-83C4-42306AA397DA}" presName="rootText" presStyleLbl="node2" presStyleIdx="0" presStyleCnt="1">
        <dgm:presLayoutVars>
          <dgm:chPref val="3"/>
        </dgm:presLayoutVars>
      </dgm:prSet>
      <dgm:spPr/>
    </dgm:pt>
    <dgm:pt modelId="{F08C280A-4F0C-4A52-A9E5-7A27404986EC}" type="pres">
      <dgm:prSet presAssocID="{27539762-32F3-4ED3-83C4-42306AA397DA}" presName="rootConnector" presStyleLbl="node2" presStyleIdx="0" presStyleCnt="1"/>
      <dgm:spPr/>
    </dgm:pt>
    <dgm:pt modelId="{F4BFD436-0AC8-4631-AE87-597FB8160DED}" type="pres">
      <dgm:prSet presAssocID="{27539762-32F3-4ED3-83C4-42306AA397DA}" presName="hierChild4" presStyleCnt="0"/>
      <dgm:spPr/>
    </dgm:pt>
    <dgm:pt modelId="{CFBE742D-C920-45CD-B6B9-887871FA2C73}" type="pres">
      <dgm:prSet presAssocID="{173F3097-58D2-4A7B-BCF6-F7425AE5323A}" presName="Name37" presStyleLbl="parChTrans1D3" presStyleIdx="0" presStyleCnt="1"/>
      <dgm:spPr/>
    </dgm:pt>
    <dgm:pt modelId="{5B36BD20-F543-447E-B662-E1AF9A35D6FB}" type="pres">
      <dgm:prSet presAssocID="{5156A3ED-82CE-41F6-97BC-77721BCDBF6D}" presName="hierRoot2" presStyleCnt="0">
        <dgm:presLayoutVars>
          <dgm:hierBranch val="init"/>
        </dgm:presLayoutVars>
      </dgm:prSet>
      <dgm:spPr/>
    </dgm:pt>
    <dgm:pt modelId="{87A2A5FA-BCB7-43F2-B352-E031A022A51F}" type="pres">
      <dgm:prSet presAssocID="{5156A3ED-82CE-41F6-97BC-77721BCDBF6D}" presName="rootComposite" presStyleCnt="0"/>
      <dgm:spPr/>
    </dgm:pt>
    <dgm:pt modelId="{38A51A00-0ABA-41D1-99BF-8CBECDE0151A}" type="pres">
      <dgm:prSet presAssocID="{5156A3ED-82CE-41F6-97BC-77721BCDBF6D}" presName="rootText" presStyleLbl="node3" presStyleIdx="0" presStyleCnt="1">
        <dgm:presLayoutVars>
          <dgm:chPref val="3"/>
        </dgm:presLayoutVars>
      </dgm:prSet>
      <dgm:spPr/>
    </dgm:pt>
    <dgm:pt modelId="{7F348722-8DB9-421A-918D-E8CE34D4895A}" type="pres">
      <dgm:prSet presAssocID="{5156A3ED-82CE-41F6-97BC-77721BCDBF6D}" presName="rootConnector" presStyleLbl="node3" presStyleIdx="0" presStyleCnt="1"/>
      <dgm:spPr/>
    </dgm:pt>
    <dgm:pt modelId="{1B4527B5-84E3-46C8-B856-6466CB64EDBA}" type="pres">
      <dgm:prSet presAssocID="{5156A3ED-82CE-41F6-97BC-77721BCDBF6D}" presName="hierChild4" presStyleCnt="0"/>
      <dgm:spPr/>
    </dgm:pt>
    <dgm:pt modelId="{B9AB58F5-DC20-48B0-A71E-A3BFCAB58309}" type="pres">
      <dgm:prSet presAssocID="{425D3916-D87D-4D86-8F90-5516E2F59EFC}" presName="Name37" presStyleLbl="parChTrans1D4" presStyleIdx="0" presStyleCnt="1"/>
      <dgm:spPr/>
    </dgm:pt>
    <dgm:pt modelId="{5E82F808-3208-4064-B581-4376BC59E3D7}" type="pres">
      <dgm:prSet presAssocID="{BD563076-7B6F-418E-8B79-88DABA8A1D4F}" presName="hierRoot2" presStyleCnt="0">
        <dgm:presLayoutVars>
          <dgm:hierBranch val="init"/>
        </dgm:presLayoutVars>
      </dgm:prSet>
      <dgm:spPr/>
    </dgm:pt>
    <dgm:pt modelId="{09655104-5011-459E-B3ED-D98631C78A4B}" type="pres">
      <dgm:prSet presAssocID="{BD563076-7B6F-418E-8B79-88DABA8A1D4F}" presName="rootComposite" presStyleCnt="0"/>
      <dgm:spPr/>
    </dgm:pt>
    <dgm:pt modelId="{5944AC80-B3D7-45C0-995F-F38A2666FB44}" type="pres">
      <dgm:prSet presAssocID="{BD563076-7B6F-418E-8B79-88DABA8A1D4F}" presName="rootText" presStyleLbl="node4" presStyleIdx="0" presStyleCnt="1">
        <dgm:presLayoutVars>
          <dgm:chPref val="3"/>
        </dgm:presLayoutVars>
      </dgm:prSet>
      <dgm:spPr/>
    </dgm:pt>
    <dgm:pt modelId="{283FE79A-426C-4623-A677-7C4209FD4E61}" type="pres">
      <dgm:prSet presAssocID="{BD563076-7B6F-418E-8B79-88DABA8A1D4F}" presName="rootConnector" presStyleLbl="node4" presStyleIdx="0" presStyleCnt="1"/>
      <dgm:spPr/>
    </dgm:pt>
    <dgm:pt modelId="{6725CF57-61F5-4544-8BD1-0B0BCDF211BC}" type="pres">
      <dgm:prSet presAssocID="{BD563076-7B6F-418E-8B79-88DABA8A1D4F}" presName="hierChild4" presStyleCnt="0"/>
      <dgm:spPr/>
    </dgm:pt>
    <dgm:pt modelId="{92698C7C-1C72-4A07-9F47-395C953344B7}" type="pres">
      <dgm:prSet presAssocID="{BD563076-7B6F-418E-8B79-88DABA8A1D4F}" presName="hierChild5" presStyleCnt="0"/>
      <dgm:spPr/>
    </dgm:pt>
    <dgm:pt modelId="{2D64C555-CC5C-4852-87F6-14F6EE3D50C4}" type="pres">
      <dgm:prSet presAssocID="{5156A3ED-82CE-41F6-97BC-77721BCDBF6D}" presName="hierChild5" presStyleCnt="0"/>
      <dgm:spPr/>
    </dgm:pt>
    <dgm:pt modelId="{5A678687-C486-4A46-97E3-632726DCAEDA}" type="pres">
      <dgm:prSet presAssocID="{27539762-32F3-4ED3-83C4-42306AA397DA}" presName="hierChild5" presStyleCnt="0"/>
      <dgm:spPr/>
    </dgm:pt>
    <dgm:pt modelId="{C366BC3D-66A9-446D-B78E-7321A94052ED}" type="pres">
      <dgm:prSet presAssocID="{88A7D1BF-8D5C-47A1-94FD-D53F53313B9E}" presName="hierChild3" presStyleCnt="0"/>
      <dgm:spPr/>
    </dgm:pt>
  </dgm:ptLst>
  <dgm:cxnLst>
    <dgm:cxn modelId="{045D200E-E449-4CEC-A671-12AB0783104D}" type="presOf" srcId="{BD563076-7B6F-418E-8B79-88DABA8A1D4F}" destId="{283FE79A-426C-4623-A677-7C4209FD4E61}" srcOrd="1" destOrd="0" presId="urn:microsoft.com/office/officeart/2005/8/layout/orgChart1"/>
    <dgm:cxn modelId="{FA9CE52D-AB9F-46A8-819A-9D49AE6814D4}" type="presOf" srcId="{AB1D2339-36BB-4624-9EAC-6DC6D6BB38FF}" destId="{DBDF2A81-A861-4AD6-BFEC-03D81B35B6D0}" srcOrd="0" destOrd="0" presId="urn:microsoft.com/office/officeart/2005/8/layout/orgChart1"/>
    <dgm:cxn modelId="{986B4751-8414-4D3E-99F8-B8F66A2D28FB}" type="presOf" srcId="{5156A3ED-82CE-41F6-97BC-77721BCDBF6D}" destId="{38A51A00-0ABA-41D1-99BF-8CBECDE0151A}" srcOrd="0" destOrd="0" presId="urn:microsoft.com/office/officeart/2005/8/layout/orgChart1"/>
    <dgm:cxn modelId="{5138BC63-5DB3-47E9-B1B6-E58B081D3C47}" type="presOf" srcId="{5156A3ED-82CE-41F6-97BC-77721BCDBF6D}" destId="{7F348722-8DB9-421A-918D-E8CE34D4895A}" srcOrd="1" destOrd="0" presId="urn:microsoft.com/office/officeart/2005/8/layout/orgChart1"/>
    <dgm:cxn modelId="{AA463C6F-7195-44F1-A1F2-3546A17A9E40}" srcId="{88A7D1BF-8D5C-47A1-94FD-D53F53313B9E}" destId="{27539762-32F3-4ED3-83C4-42306AA397DA}" srcOrd="0" destOrd="0" parTransId="{AB1D2339-36BB-4624-9EAC-6DC6D6BB38FF}" sibTransId="{5902CE84-6484-4493-94A6-9FE5E0A5EC0C}"/>
    <dgm:cxn modelId="{6DE94380-5F65-4A55-AE36-57B22051518D}" type="presOf" srcId="{88A7D1BF-8D5C-47A1-94FD-D53F53313B9E}" destId="{FFEB8EC2-39A2-4FDD-9528-C3704ED581CF}" srcOrd="1" destOrd="0" presId="urn:microsoft.com/office/officeart/2005/8/layout/orgChart1"/>
    <dgm:cxn modelId="{025C4F81-E184-4F26-8EF5-C771BB386B91}" srcId="{27539762-32F3-4ED3-83C4-42306AA397DA}" destId="{5156A3ED-82CE-41F6-97BC-77721BCDBF6D}" srcOrd="0" destOrd="0" parTransId="{173F3097-58D2-4A7B-BCF6-F7425AE5323A}" sibTransId="{21A6E6F5-8005-4886-88F9-C61A04656530}"/>
    <dgm:cxn modelId="{4D96A781-D249-41BC-99FC-5D648D43AE5B}" srcId="{4B97687B-D18B-4183-BCDE-71F0ADA5F460}" destId="{88A7D1BF-8D5C-47A1-94FD-D53F53313B9E}" srcOrd="0" destOrd="0" parTransId="{DAFEC537-7451-40CA-99EB-F07ED57A5746}" sibTransId="{2B27A25F-DC44-497B-B4DC-F93917694A1D}"/>
    <dgm:cxn modelId="{543CDD90-7BA2-4D9F-9DC0-F7702CD34E07}" type="presOf" srcId="{BD563076-7B6F-418E-8B79-88DABA8A1D4F}" destId="{5944AC80-B3D7-45C0-995F-F38A2666FB44}" srcOrd="0" destOrd="0" presId="urn:microsoft.com/office/officeart/2005/8/layout/orgChart1"/>
    <dgm:cxn modelId="{43A71EAC-F3B7-4FD0-BB2A-9A3B792E8F33}" type="presOf" srcId="{27539762-32F3-4ED3-83C4-42306AA397DA}" destId="{F08C280A-4F0C-4A52-A9E5-7A27404986EC}" srcOrd="1" destOrd="0" presId="urn:microsoft.com/office/officeart/2005/8/layout/orgChart1"/>
    <dgm:cxn modelId="{2C3952C0-0674-4B13-BEF3-CDE8C3B71560}" srcId="{5156A3ED-82CE-41F6-97BC-77721BCDBF6D}" destId="{BD563076-7B6F-418E-8B79-88DABA8A1D4F}" srcOrd="0" destOrd="0" parTransId="{425D3916-D87D-4D86-8F90-5516E2F59EFC}" sibTransId="{81FCD959-BCC0-414C-BD8F-ACCD0AADB6B4}"/>
    <dgm:cxn modelId="{AB8659D5-D392-40F5-96C1-BEA159867B84}" type="presOf" srcId="{88A7D1BF-8D5C-47A1-94FD-D53F53313B9E}" destId="{FD58CA4B-FD42-449B-9C53-A74127BB65A9}" srcOrd="0" destOrd="0" presId="urn:microsoft.com/office/officeart/2005/8/layout/orgChart1"/>
    <dgm:cxn modelId="{768EE4DF-55F8-4753-BF1A-1864A5B740FA}" type="presOf" srcId="{4B97687B-D18B-4183-BCDE-71F0ADA5F460}" destId="{01636F69-7B49-490A-845D-E00295942372}" srcOrd="0" destOrd="0" presId="urn:microsoft.com/office/officeart/2005/8/layout/orgChart1"/>
    <dgm:cxn modelId="{C2882DE9-5FFE-405C-A9E8-62A775872E5F}" type="presOf" srcId="{173F3097-58D2-4A7B-BCF6-F7425AE5323A}" destId="{CFBE742D-C920-45CD-B6B9-887871FA2C73}" srcOrd="0" destOrd="0" presId="urn:microsoft.com/office/officeart/2005/8/layout/orgChart1"/>
    <dgm:cxn modelId="{5B7CB3ED-781A-469C-A808-CB7FAD6E0284}" type="presOf" srcId="{27539762-32F3-4ED3-83C4-42306AA397DA}" destId="{5D55FCB0-3F26-4D03-81A0-58BDB06C6BCA}" srcOrd="0" destOrd="0" presId="urn:microsoft.com/office/officeart/2005/8/layout/orgChart1"/>
    <dgm:cxn modelId="{9B212FF0-B526-41DC-BE9D-F8C2B3303ED8}" type="presOf" srcId="{425D3916-D87D-4D86-8F90-5516E2F59EFC}" destId="{B9AB58F5-DC20-48B0-A71E-A3BFCAB58309}" srcOrd="0" destOrd="0" presId="urn:microsoft.com/office/officeart/2005/8/layout/orgChart1"/>
    <dgm:cxn modelId="{FB8523D3-9ADF-4192-B3A8-09D294C24B70}" type="presParOf" srcId="{01636F69-7B49-490A-845D-E00295942372}" destId="{8DBFD1CB-6001-4099-B570-270BFD663A7C}" srcOrd="0" destOrd="0" presId="urn:microsoft.com/office/officeart/2005/8/layout/orgChart1"/>
    <dgm:cxn modelId="{79E90D6E-377C-4EA6-9562-C27FB2A1C7CD}" type="presParOf" srcId="{8DBFD1CB-6001-4099-B570-270BFD663A7C}" destId="{8BDBC751-A8C2-4160-BB8D-ADBCF18E7531}" srcOrd="0" destOrd="0" presId="urn:microsoft.com/office/officeart/2005/8/layout/orgChart1"/>
    <dgm:cxn modelId="{E55A6D18-82A5-4209-BE0C-80DCDC951E76}" type="presParOf" srcId="{8BDBC751-A8C2-4160-BB8D-ADBCF18E7531}" destId="{FD58CA4B-FD42-449B-9C53-A74127BB65A9}" srcOrd="0" destOrd="0" presId="urn:microsoft.com/office/officeart/2005/8/layout/orgChart1"/>
    <dgm:cxn modelId="{3FB9FB41-93D5-4F4F-8D11-4CED97823FC3}" type="presParOf" srcId="{8BDBC751-A8C2-4160-BB8D-ADBCF18E7531}" destId="{FFEB8EC2-39A2-4FDD-9528-C3704ED581CF}" srcOrd="1" destOrd="0" presId="urn:microsoft.com/office/officeart/2005/8/layout/orgChart1"/>
    <dgm:cxn modelId="{6F7B6472-B6FC-41B9-B8A4-6155F39D5394}" type="presParOf" srcId="{8DBFD1CB-6001-4099-B570-270BFD663A7C}" destId="{40064721-E784-47B0-9814-9D76569AD7DD}" srcOrd="1" destOrd="0" presId="urn:microsoft.com/office/officeart/2005/8/layout/orgChart1"/>
    <dgm:cxn modelId="{6015C4A8-FCCF-4017-9E61-AF482FAEFA4B}" type="presParOf" srcId="{40064721-E784-47B0-9814-9D76569AD7DD}" destId="{DBDF2A81-A861-4AD6-BFEC-03D81B35B6D0}" srcOrd="0" destOrd="0" presId="urn:microsoft.com/office/officeart/2005/8/layout/orgChart1"/>
    <dgm:cxn modelId="{DA05EE6B-A452-494F-BEC5-5C4D7A272B50}" type="presParOf" srcId="{40064721-E784-47B0-9814-9D76569AD7DD}" destId="{732573BE-2100-4C4B-900F-4D64A36E2A66}" srcOrd="1" destOrd="0" presId="urn:microsoft.com/office/officeart/2005/8/layout/orgChart1"/>
    <dgm:cxn modelId="{99B2110C-D904-4BE8-9E4A-DB6E5D107FC8}" type="presParOf" srcId="{732573BE-2100-4C4B-900F-4D64A36E2A66}" destId="{A5C8542A-6BD4-4C64-9084-CFE001654818}" srcOrd="0" destOrd="0" presId="urn:microsoft.com/office/officeart/2005/8/layout/orgChart1"/>
    <dgm:cxn modelId="{2EA1C1B3-A122-4024-95CA-A23FB9602CB7}" type="presParOf" srcId="{A5C8542A-6BD4-4C64-9084-CFE001654818}" destId="{5D55FCB0-3F26-4D03-81A0-58BDB06C6BCA}" srcOrd="0" destOrd="0" presId="urn:microsoft.com/office/officeart/2005/8/layout/orgChart1"/>
    <dgm:cxn modelId="{F4FDD95D-B048-4C00-B192-54F33F5662EA}" type="presParOf" srcId="{A5C8542A-6BD4-4C64-9084-CFE001654818}" destId="{F08C280A-4F0C-4A52-A9E5-7A27404986EC}" srcOrd="1" destOrd="0" presId="urn:microsoft.com/office/officeart/2005/8/layout/orgChart1"/>
    <dgm:cxn modelId="{D4FABC47-70AA-4B13-872D-68588B2EB90A}" type="presParOf" srcId="{732573BE-2100-4C4B-900F-4D64A36E2A66}" destId="{F4BFD436-0AC8-4631-AE87-597FB8160DED}" srcOrd="1" destOrd="0" presId="urn:microsoft.com/office/officeart/2005/8/layout/orgChart1"/>
    <dgm:cxn modelId="{C4E1C57A-F6E6-4279-B112-AF927DB0A78A}" type="presParOf" srcId="{F4BFD436-0AC8-4631-AE87-597FB8160DED}" destId="{CFBE742D-C920-45CD-B6B9-887871FA2C73}" srcOrd="0" destOrd="0" presId="urn:microsoft.com/office/officeart/2005/8/layout/orgChart1"/>
    <dgm:cxn modelId="{E4ED6899-2B0C-4662-8EDF-066580D9CC5B}" type="presParOf" srcId="{F4BFD436-0AC8-4631-AE87-597FB8160DED}" destId="{5B36BD20-F543-447E-B662-E1AF9A35D6FB}" srcOrd="1" destOrd="0" presId="urn:microsoft.com/office/officeart/2005/8/layout/orgChart1"/>
    <dgm:cxn modelId="{24F27BD9-FB7D-485B-8ABD-D8E21FC182BC}" type="presParOf" srcId="{5B36BD20-F543-447E-B662-E1AF9A35D6FB}" destId="{87A2A5FA-BCB7-43F2-B352-E031A022A51F}" srcOrd="0" destOrd="0" presId="urn:microsoft.com/office/officeart/2005/8/layout/orgChart1"/>
    <dgm:cxn modelId="{3F401D52-BFB2-4E72-A964-1F3E9E30A57B}" type="presParOf" srcId="{87A2A5FA-BCB7-43F2-B352-E031A022A51F}" destId="{38A51A00-0ABA-41D1-99BF-8CBECDE0151A}" srcOrd="0" destOrd="0" presId="urn:microsoft.com/office/officeart/2005/8/layout/orgChart1"/>
    <dgm:cxn modelId="{92AFE169-8356-4F14-94EE-66931E8BBB6E}" type="presParOf" srcId="{87A2A5FA-BCB7-43F2-B352-E031A022A51F}" destId="{7F348722-8DB9-421A-918D-E8CE34D4895A}" srcOrd="1" destOrd="0" presId="urn:microsoft.com/office/officeart/2005/8/layout/orgChart1"/>
    <dgm:cxn modelId="{FB2A8996-47A5-41F9-AF65-05408B93FE57}" type="presParOf" srcId="{5B36BD20-F543-447E-B662-E1AF9A35D6FB}" destId="{1B4527B5-84E3-46C8-B856-6466CB64EDBA}" srcOrd="1" destOrd="0" presId="urn:microsoft.com/office/officeart/2005/8/layout/orgChart1"/>
    <dgm:cxn modelId="{149A7193-FD3B-4CE5-98E7-1E76C6156FD6}" type="presParOf" srcId="{1B4527B5-84E3-46C8-B856-6466CB64EDBA}" destId="{B9AB58F5-DC20-48B0-A71E-A3BFCAB58309}" srcOrd="0" destOrd="0" presId="urn:microsoft.com/office/officeart/2005/8/layout/orgChart1"/>
    <dgm:cxn modelId="{89D65482-C97C-4680-982C-58E57838C601}" type="presParOf" srcId="{1B4527B5-84E3-46C8-B856-6466CB64EDBA}" destId="{5E82F808-3208-4064-B581-4376BC59E3D7}" srcOrd="1" destOrd="0" presId="urn:microsoft.com/office/officeart/2005/8/layout/orgChart1"/>
    <dgm:cxn modelId="{503858EE-B95E-4487-A333-B3F4D586E735}" type="presParOf" srcId="{5E82F808-3208-4064-B581-4376BC59E3D7}" destId="{09655104-5011-459E-B3ED-D98631C78A4B}" srcOrd="0" destOrd="0" presId="urn:microsoft.com/office/officeart/2005/8/layout/orgChart1"/>
    <dgm:cxn modelId="{E4B56583-0FA2-4AEB-AA5F-2F7FC20BCFB1}" type="presParOf" srcId="{09655104-5011-459E-B3ED-D98631C78A4B}" destId="{5944AC80-B3D7-45C0-995F-F38A2666FB44}" srcOrd="0" destOrd="0" presId="urn:microsoft.com/office/officeart/2005/8/layout/orgChart1"/>
    <dgm:cxn modelId="{3414F1D4-71E8-4736-9717-649149124196}" type="presParOf" srcId="{09655104-5011-459E-B3ED-D98631C78A4B}" destId="{283FE79A-426C-4623-A677-7C4209FD4E61}" srcOrd="1" destOrd="0" presId="urn:microsoft.com/office/officeart/2005/8/layout/orgChart1"/>
    <dgm:cxn modelId="{CEC4B5F0-8938-4D37-8747-05614E5AC08A}" type="presParOf" srcId="{5E82F808-3208-4064-B581-4376BC59E3D7}" destId="{6725CF57-61F5-4544-8BD1-0B0BCDF211BC}" srcOrd="1" destOrd="0" presId="urn:microsoft.com/office/officeart/2005/8/layout/orgChart1"/>
    <dgm:cxn modelId="{380FCFDA-00C7-437A-B888-902AE2F79CBD}" type="presParOf" srcId="{5E82F808-3208-4064-B581-4376BC59E3D7}" destId="{92698C7C-1C72-4A07-9F47-395C953344B7}" srcOrd="2" destOrd="0" presId="urn:microsoft.com/office/officeart/2005/8/layout/orgChart1"/>
    <dgm:cxn modelId="{8E742DF8-D407-41F5-90C7-F3C66D2300A8}" type="presParOf" srcId="{5B36BD20-F543-447E-B662-E1AF9A35D6FB}" destId="{2D64C555-CC5C-4852-87F6-14F6EE3D50C4}" srcOrd="2" destOrd="0" presId="urn:microsoft.com/office/officeart/2005/8/layout/orgChart1"/>
    <dgm:cxn modelId="{2F78B0A3-AD69-4118-A65D-0125EE9AAA5A}" type="presParOf" srcId="{732573BE-2100-4C4B-900F-4D64A36E2A66}" destId="{5A678687-C486-4A46-97E3-632726DCAEDA}" srcOrd="2" destOrd="0" presId="urn:microsoft.com/office/officeart/2005/8/layout/orgChart1"/>
    <dgm:cxn modelId="{EB4A4B39-2F84-4E98-A711-7EB796E9CF96}" type="presParOf" srcId="{8DBFD1CB-6001-4099-B570-270BFD663A7C}" destId="{C366BC3D-66A9-446D-B78E-7321A94052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2A6C-0A2E-4CC7-9A8B-722C0B3D1C4A}">
      <dsp:nvSpPr>
        <dsp:cNvPr id="0" name=""/>
        <dsp:cNvSpPr/>
      </dsp:nvSpPr>
      <dsp:spPr>
        <a:xfrm>
          <a:off x="3426173" y="4638332"/>
          <a:ext cx="185143" cy="811106"/>
        </a:xfrm>
        <a:custGeom>
          <a:avLst/>
          <a:gdLst/>
          <a:ahLst/>
          <a:cxnLst/>
          <a:rect l="0" t="0" r="0" b="0"/>
          <a:pathLst>
            <a:path>
              <a:moveTo>
                <a:pt x="185143" y="0"/>
              </a:moveTo>
              <a:lnTo>
                <a:pt x="185143" y="811106"/>
              </a:lnTo>
              <a:lnTo>
                <a:pt x="0" y="81110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084F4-8AA1-4F94-83CE-B0BD2EA0D231}">
      <dsp:nvSpPr>
        <dsp:cNvPr id="0" name=""/>
        <dsp:cNvSpPr/>
      </dsp:nvSpPr>
      <dsp:spPr>
        <a:xfrm>
          <a:off x="1398407" y="882555"/>
          <a:ext cx="1331272" cy="3314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4957"/>
              </a:lnTo>
              <a:lnTo>
                <a:pt x="1331272" y="331495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4510-19CA-4D51-9E4B-F28E786B9D56}">
      <dsp:nvSpPr>
        <dsp:cNvPr id="0" name=""/>
        <dsp:cNvSpPr/>
      </dsp:nvSpPr>
      <dsp:spPr>
        <a:xfrm>
          <a:off x="3426173" y="2134481"/>
          <a:ext cx="185143" cy="811106"/>
        </a:xfrm>
        <a:custGeom>
          <a:avLst/>
          <a:gdLst/>
          <a:ahLst/>
          <a:cxnLst/>
          <a:rect l="0" t="0" r="0" b="0"/>
          <a:pathLst>
            <a:path>
              <a:moveTo>
                <a:pt x="185143" y="0"/>
              </a:moveTo>
              <a:lnTo>
                <a:pt x="185143" y="811106"/>
              </a:lnTo>
              <a:lnTo>
                <a:pt x="0" y="81110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E7CC-8B46-49BC-ADBA-F022786F7068}">
      <dsp:nvSpPr>
        <dsp:cNvPr id="0" name=""/>
        <dsp:cNvSpPr/>
      </dsp:nvSpPr>
      <dsp:spPr>
        <a:xfrm>
          <a:off x="1398407" y="882555"/>
          <a:ext cx="1331272" cy="81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106"/>
              </a:lnTo>
              <a:lnTo>
                <a:pt x="1331272" y="81110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4CC2C-21E3-4C6C-946E-AEB294EC775E}">
      <dsp:nvSpPr>
        <dsp:cNvPr id="0" name=""/>
        <dsp:cNvSpPr/>
      </dsp:nvSpPr>
      <dsp:spPr>
        <a:xfrm>
          <a:off x="1222079" y="918"/>
          <a:ext cx="1763275" cy="881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dirty="0"/>
            <a:t>ARH</a:t>
          </a:r>
        </a:p>
      </dsp:txBody>
      <dsp:txXfrm>
        <a:off x="1222079" y="918"/>
        <a:ext cx="1763275" cy="881637"/>
      </dsp:txXfrm>
    </dsp:sp>
    <dsp:sp modelId="{63EA5BF2-A534-429F-80AB-2217417C0630}">
      <dsp:nvSpPr>
        <dsp:cNvPr id="0" name=""/>
        <dsp:cNvSpPr/>
      </dsp:nvSpPr>
      <dsp:spPr>
        <a:xfrm>
          <a:off x="2729680" y="1252843"/>
          <a:ext cx="1763275" cy="881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dirty="0"/>
            <a:t>Equipo Multifuncional A</a:t>
          </a:r>
        </a:p>
      </dsp:txBody>
      <dsp:txXfrm>
        <a:off x="2729680" y="1252843"/>
        <a:ext cx="1763275" cy="881637"/>
      </dsp:txXfrm>
    </dsp:sp>
    <dsp:sp modelId="{8AA4A586-FA7C-4BB8-943D-260E97CDA44A}">
      <dsp:nvSpPr>
        <dsp:cNvPr id="0" name=""/>
        <dsp:cNvSpPr/>
      </dsp:nvSpPr>
      <dsp:spPr>
        <a:xfrm>
          <a:off x="1662898" y="2504769"/>
          <a:ext cx="1763275" cy="881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dirty="0"/>
            <a:t>Area de la empresa A</a:t>
          </a:r>
        </a:p>
      </dsp:txBody>
      <dsp:txXfrm>
        <a:off x="1662898" y="2504769"/>
        <a:ext cx="1763275" cy="881637"/>
      </dsp:txXfrm>
    </dsp:sp>
    <dsp:sp modelId="{F56F44D0-7ED5-410D-9D54-85CF2846884A}">
      <dsp:nvSpPr>
        <dsp:cNvPr id="0" name=""/>
        <dsp:cNvSpPr/>
      </dsp:nvSpPr>
      <dsp:spPr>
        <a:xfrm>
          <a:off x="2729680" y="3756694"/>
          <a:ext cx="1763275" cy="881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dirty="0"/>
            <a:t>Equipo Multifuncional B</a:t>
          </a:r>
        </a:p>
      </dsp:txBody>
      <dsp:txXfrm>
        <a:off x="2729680" y="3756694"/>
        <a:ext cx="1763275" cy="881637"/>
      </dsp:txXfrm>
    </dsp:sp>
    <dsp:sp modelId="{8F77DF72-ADE2-487D-A28D-0C88C8BD4C2B}">
      <dsp:nvSpPr>
        <dsp:cNvPr id="0" name=""/>
        <dsp:cNvSpPr/>
      </dsp:nvSpPr>
      <dsp:spPr>
        <a:xfrm>
          <a:off x="1662898" y="5008620"/>
          <a:ext cx="1763275" cy="881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100" kern="1200" dirty="0"/>
            <a:t>Area de la empresa B</a:t>
          </a:r>
        </a:p>
      </dsp:txBody>
      <dsp:txXfrm>
        <a:off x="1662898" y="5008620"/>
        <a:ext cx="1763275" cy="88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1BC5B-156B-47C3-96E6-29763AF5FEE6}">
      <dsp:nvSpPr>
        <dsp:cNvPr id="0" name=""/>
        <dsp:cNvSpPr/>
      </dsp:nvSpPr>
      <dsp:spPr>
        <a:xfrm>
          <a:off x="0" y="3023"/>
          <a:ext cx="4896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0A9D-6DD2-4B82-9AFF-49EFF96D4018}">
      <dsp:nvSpPr>
        <dsp:cNvPr id="0" name=""/>
        <dsp:cNvSpPr/>
      </dsp:nvSpPr>
      <dsp:spPr>
        <a:xfrm>
          <a:off x="0" y="3023"/>
          <a:ext cx="787916" cy="618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1" i="1" kern="1200" dirty="0" err="1">
              <a:solidFill>
                <a:srgbClr val="FF0000"/>
              </a:solidFill>
            </a:rPr>
            <a:t>Staff</a:t>
          </a:r>
          <a:endParaRPr lang="es-EC" sz="2000" b="1" i="1" kern="1200" dirty="0">
            <a:solidFill>
              <a:srgbClr val="FF0000"/>
            </a:solidFill>
          </a:endParaRPr>
        </a:p>
      </dsp:txBody>
      <dsp:txXfrm>
        <a:off x="0" y="3023"/>
        <a:ext cx="787916" cy="6185241"/>
      </dsp:txXfrm>
    </dsp:sp>
    <dsp:sp modelId="{E3AC5CE9-91BA-4E4B-AF32-F890B4022BC2}">
      <dsp:nvSpPr>
        <dsp:cNvPr id="0" name=""/>
        <dsp:cNvSpPr/>
      </dsp:nvSpPr>
      <dsp:spPr>
        <a:xfrm>
          <a:off x="832673" y="146781"/>
          <a:ext cx="2342307" cy="2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Departamento ARH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(especialistas en RH)</a:t>
          </a:r>
        </a:p>
      </dsp:txBody>
      <dsp:txXfrm>
        <a:off x="832673" y="146781"/>
        <a:ext cx="2342307" cy="2875171"/>
      </dsp:txXfrm>
    </dsp:sp>
    <dsp:sp modelId="{3E1D3867-3995-4A6C-824B-07BCD4EAFD4A}">
      <dsp:nvSpPr>
        <dsp:cNvPr id="0" name=""/>
        <dsp:cNvSpPr/>
      </dsp:nvSpPr>
      <dsp:spPr>
        <a:xfrm>
          <a:off x="787916" y="3021952"/>
          <a:ext cx="23870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469D1-8D81-4D09-8092-405DDCA4DDE2}">
      <dsp:nvSpPr>
        <dsp:cNvPr id="0" name=""/>
        <dsp:cNvSpPr/>
      </dsp:nvSpPr>
      <dsp:spPr>
        <a:xfrm>
          <a:off x="703987" y="1985482"/>
          <a:ext cx="4063084" cy="2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/>
            <a:t>- Encargarse de las políticas de RH.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/>
            <a:t>- Brindar asesoría y apoyo.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/>
            <a:t>- Brindar consultoría interna de RH.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/>
            <a:t>- Brindar servicio de RH.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/>
            <a:t>- Encargarse de la estrategia de RH</a:t>
          </a:r>
        </a:p>
      </dsp:txBody>
      <dsp:txXfrm>
        <a:off x="703987" y="1985482"/>
        <a:ext cx="4063084" cy="2875171"/>
      </dsp:txXfrm>
    </dsp:sp>
    <dsp:sp modelId="{0C776380-83FA-4D81-8C63-78922F4202E7}">
      <dsp:nvSpPr>
        <dsp:cNvPr id="0" name=""/>
        <dsp:cNvSpPr/>
      </dsp:nvSpPr>
      <dsp:spPr>
        <a:xfrm>
          <a:off x="787916" y="6040882"/>
          <a:ext cx="23870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1BC5B-156B-47C3-96E6-29763AF5FEE6}">
      <dsp:nvSpPr>
        <dsp:cNvPr id="0" name=""/>
        <dsp:cNvSpPr/>
      </dsp:nvSpPr>
      <dsp:spPr>
        <a:xfrm>
          <a:off x="0" y="0"/>
          <a:ext cx="4642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0A9D-6DD2-4B82-9AFF-49EFF96D4018}">
      <dsp:nvSpPr>
        <dsp:cNvPr id="0" name=""/>
        <dsp:cNvSpPr/>
      </dsp:nvSpPr>
      <dsp:spPr>
        <a:xfrm>
          <a:off x="0" y="0"/>
          <a:ext cx="889588" cy="619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b="1" i="1" kern="1200" dirty="0">
              <a:solidFill>
                <a:srgbClr val="FF0000"/>
              </a:solidFill>
            </a:rPr>
            <a:t>Línea</a:t>
          </a:r>
        </a:p>
      </dsp:txBody>
      <dsp:txXfrm>
        <a:off x="0" y="0"/>
        <a:ext cx="889588" cy="6191287"/>
      </dsp:txXfrm>
    </dsp:sp>
    <dsp:sp modelId="{E3AC5CE9-91BA-4E4B-AF32-F890B4022BC2}">
      <dsp:nvSpPr>
        <dsp:cNvPr id="0" name=""/>
        <dsp:cNvSpPr/>
      </dsp:nvSpPr>
      <dsp:spPr>
        <a:xfrm>
          <a:off x="956307" y="109738"/>
          <a:ext cx="3491633" cy="219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Administradores de Recursos Humanos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(gerentes de línea)</a:t>
          </a:r>
        </a:p>
      </dsp:txBody>
      <dsp:txXfrm>
        <a:off x="956307" y="109738"/>
        <a:ext cx="3491633" cy="2194763"/>
      </dsp:txXfrm>
    </dsp:sp>
    <dsp:sp modelId="{3E1D3867-3995-4A6C-824B-07BCD4EAFD4A}">
      <dsp:nvSpPr>
        <dsp:cNvPr id="0" name=""/>
        <dsp:cNvSpPr/>
      </dsp:nvSpPr>
      <dsp:spPr>
        <a:xfrm>
          <a:off x="889588" y="2304501"/>
          <a:ext cx="3558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469D1-8D81-4D09-8092-405DDCA4DDE2}">
      <dsp:nvSpPr>
        <dsp:cNvPr id="0" name=""/>
        <dsp:cNvSpPr/>
      </dsp:nvSpPr>
      <dsp:spPr>
        <a:xfrm>
          <a:off x="61925" y="2058073"/>
          <a:ext cx="3682730" cy="366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Encargarse de su equipo de personas.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Tomar decisiones sobre subordinados.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Ejecutar las acciones de RH.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Cumplir metas de RH.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Alcanzar resultados de RH.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500" b="1" kern="1200" dirty="0"/>
            <a:t>- Encargarse de la táctica y las operaciones.</a:t>
          </a:r>
        </a:p>
      </dsp:txBody>
      <dsp:txXfrm>
        <a:off x="61925" y="2058073"/>
        <a:ext cx="3682730" cy="3660052"/>
      </dsp:txXfrm>
    </dsp:sp>
    <dsp:sp modelId="{0C776380-83FA-4D81-8C63-78922F4202E7}">
      <dsp:nvSpPr>
        <dsp:cNvPr id="0" name=""/>
        <dsp:cNvSpPr/>
      </dsp:nvSpPr>
      <dsp:spPr>
        <a:xfrm>
          <a:off x="889588" y="6074292"/>
          <a:ext cx="3558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B58F5-DC20-48B0-A71E-A3BFCAB58309}">
      <dsp:nvSpPr>
        <dsp:cNvPr id="0" name=""/>
        <dsp:cNvSpPr/>
      </dsp:nvSpPr>
      <dsp:spPr>
        <a:xfrm>
          <a:off x="1268623" y="3997450"/>
          <a:ext cx="312147" cy="95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253"/>
              </a:lnTo>
              <a:lnTo>
                <a:pt x="312147" y="95725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742D-C920-45CD-B6B9-887871FA2C73}">
      <dsp:nvSpPr>
        <dsp:cNvPr id="0" name=""/>
        <dsp:cNvSpPr/>
      </dsp:nvSpPr>
      <dsp:spPr>
        <a:xfrm>
          <a:off x="2055297" y="2519950"/>
          <a:ext cx="91440" cy="43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00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F2A81-A861-4AD6-BFEC-03D81B35B6D0}">
      <dsp:nvSpPr>
        <dsp:cNvPr id="0" name=""/>
        <dsp:cNvSpPr/>
      </dsp:nvSpPr>
      <dsp:spPr>
        <a:xfrm>
          <a:off x="2055297" y="1042450"/>
          <a:ext cx="91440" cy="43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00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8CA4B-FD42-449B-9C53-A74127BB65A9}">
      <dsp:nvSpPr>
        <dsp:cNvPr id="0" name=""/>
        <dsp:cNvSpPr/>
      </dsp:nvSpPr>
      <dsp:spPr>
        <a:xfrm>
          <a:off x="1060524" y="1957"/>
          <a:ext cx="2080985" cy="1040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b="1" kern="1200" dirty="0"/>
            <a:t>Modelo Centralizado</a:t>
          </a:r>
        </a:p>
      </dsp:txBody>
      <dsp:txXfrm>
        <a:off x="1060524" y="1957"/>
        <a:ext cx="2080985" cy="1040492"/>
      </dsp:txXfrm>
    </dsp:sp>
    <dsp:sp modelId="{5D55FCB0-3F26-4D03-81A0-58BDB06C6BCA}">
      <dsp:nvSpPr>
        <dsp:cNvPr id="0" name=""/>
        <dsp:cNvSpPr/>
      </dsp:nvSpPr>
      <dsp:spPr>
        <a:xfrm>
          <a:off x="1060524" y="1479457"/>
          <a:ext cx="2080985" cy="1040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Monopolio de funciones</a:t>
          </a:r>
        </a:p>
      </dsp:txBody>
      <dsp:txXfrm>
        <a:off x="1060524" y="1479457"/>
        <a:ext cx="2080985" cy="1040492"/>
      </dsp:txXfrm>
    </dsp:sp>
    <dsp:sp modelId="{38A51A00-0ABA-41D1-99BF-8CBECDE0151A}">
      <dsp:nvSpPr>
        <dsp:cNvPr id="0" name=""/>
        <dsp:cNvSpPr/>
      </dsp:nvSpPr>
      <dsp:spPr>
        <a:xfrm>
          <a:off x="1060524" y="2956957"/>
          <a:ext cx="2080985" cy="1040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Tratamiento genérico e igual para todos.</a:t>
          </a:r>
        </a:p>
      </dsp:txBody>
      <dsp:txXfrm>
        <a:off x="1060524" y="2956957"/>
        <a:ext cx="2080985" cy="1040492"/>
      </dsp:txXfrm>
    </dsp:sp>
    <dsp:sp modelId="{5944AC80-B3D7-45C0-995F-F38A2666FB44}">
      <dsp:nvSpPr>
        <dsp:cNvPr id="0" name=""/>
        <dsp:cNvSpPr/>
      </dsp:nvSpPr>
      <dsp:spPr>
        <a:xfrm>
          <a:off x="1580770" y="4434457"/>
          <a:ext cx="2080985" cy="10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Personas</a:t>
          </a:r>
        </a:p>
      </dsp:txBody>
      <dsp:txXfrm>
        <a:off x="1580770" y="4434457"/>
        <a:ext cx="2080985" cy="1040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B58F5-DC20-48B0-A71E-A3BFCAB58309}">
      <dsp:nvSpPr>
        <dsp:cNvPr id="0" name=""/>
        <dsp:cNvSpPr/>
      </dsp:nvSpPr>
      <dsp:spPr>
        <a:xfrm>
          <a:off x="1268623" y="3997450"/>
          <a:ext cx="312147" cy="95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253"/>
              </a:lnTo>
              <a:lnTo>
                <a:pt x="312147" y="95725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742D-C920-45CD-B6B9-887871FA2C73}">
      <dsp:nvSpPr>
        <dsp:cNvPr id="0" name=""/>
        <dsp:cNvSpPr/>
      </dsp:nvSpPr>
      <dsp:spPr>
        <a:xfrm>
          <a:off x="2055297" y="2519950"/>
          <a:ext cx="91440" cy="43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00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F2A81-A861-4AD6-BFEC-03D81B35B6D0}">
      <dsp:nvSpPr>
        <dsp:cNvPr id="0" name=""/>
        <dsp:cNvSpPr/>
      </dsp:nvSpPr>
      <dsp:spPr>
        <a:xfrm>
          <a:off x="2055297" y="1042450"/>
          <a:ext cx="91440" cy="43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00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8CA4B-FD42-449B-9C53-A74127BB65A9}">
      <dsp:nvSpPr>
        <dsp:cNvPr id="0" name=""/>
        <dsp:cNvSpPr/>
      </dsp:nvSpPr>
      <dsp:spPr>
        <a:xfrm>
          <a:off x="1060524" y="1957"/>
          <a:ext cx="2080985" cy="1040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b="1" kern="1200" dirty="0"/>
            <a:t>Modelo </a:t>
          </a:r>
          <a:r>
            <a:rPr lang="es-EC" sz="1900" b="1" kern="1200" dirty="0" err="1"/>
            <a:t>Desentralizado</a:t>
          </a:r>
          <a:endParaRPr lang="es-EC" sz="1900" b="1" kern="1200" dirty="0"/>
        </a:p>
      </dsp:txBody>
      <dsp:txXfrm>
        <a:off x="1060524" y="1957"/>
        <a:ext cx="2080985" cy="1040492"/>
      </dsp:txXfrm>
    </dsp:sp>
    <dsp:sp modelId="{5D55FCB0-3F26-4D03-81A0-58BDB06C6BCA}">
      <dsp:nvSpPr>
        <dsp:cNvPr id="0" name=""/>
        <dsp:cNvSpPr/>
      </dsp:nvSpPr>
      <dsp:spPr>
        <a:xfrm>
          <a:off x="1060524" y="1479457"/>
          <a:ext cx="2080985" cy="1040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/>
            <a:t>Gerentes tienen responsabilidad sobre su personal.</a:t>
          </a:r>
        </a:p>
      </dsp:txBody>
      <dsp:txXfrm>
        <a:off x="1060524" y="1479457"/>
        <a:ext cx="2080985" cy="1040492"/>
      </dsp:txXfrm>
    </dsp:sp>
    <dsp:sp modelId="{38A51A00-0ABA-41D1-99BF-8CBECDE0151A}">
      <dsp:nvSpPr>
        <dsp:cNvPr id="0" name=""/>
        <dsp:cNvSpPr/>
      </dsp:nvSpPr>
      <dsp:spPr>
        <a:xfrm>
          <a:off x="1060524" y="2956957"/>
          <a:ext cx="2080985" cy="1040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/>
            <a:t>Tratamiento a la medida de cada talento.</a:t>
          </a:r>
        </a:p>
      </dsp:txBody>
      <dsp:txXfrm>
        <a:off x="1060524" y="2956957"/>
        <a:ext cx="2080985" cy="1040492"/>
      </dsp:txXfrm>
    </dsp:sp>
    <dsp:sp modelId="{5944AC80-B3D7-45C0-995F-F38A2666FB44}">
      <dsp:nvSpPr>
        <dsp:cNvPr id="0" name=""/>
        <dsp:cNvSpPr/>
      </dsp:nvSpPr>
      <dsp:spPr>
        <a:xfrm>
          <a:off x="1580770" y="4434457"/>
          <a:ext cx="2080985" cy="10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dirty="0"/>
            <a:t>Personas</a:t>
          </a:r>
        </a:p>
      </dsp:txBody>
      <dsp:txXfrm>
        <a:off x="1580770" y="4434457"/>
        <a:ext cx="2080985" cy="104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>
            <a:extLst>
              <a:ext uri="{FF2B5EF4-FFF2-40B4-BE49-F238E27FC236}">
                <a16:creationId xmlns:a16="http://schemas.microsoft.com/office/drawing/2014/main" id="{B8221554-88B3-1E41-A3FF-B69DAB2F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C" altLang="es-EC"/>
          </a:p>
        </p:txBody>
      </p:sp>
      <p:sp>
        <p:nvSpPr>
          <p:cNvPr id="19459" name="AutoShape 2">
            <a:extLst>
              <a:ext uri="{FF2B5EF4-FFF2-40B4-BE49-F238E27FC236}">
                <a16:creationId xmlns:a16="http://schemas.microsoft.com/office/drawing/2014/main" id="{E9A26AEC-0790-0A4A-851E-28B93C3A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C" altLang="es-EC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359711A-AF71-B44E-B752-B36DE73FBE6F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311275" y="1027113"/>
            <a:ext cx="4929188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FA2D47-5DDD-F54D-AA5A-AE3C3703CFA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18112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C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37668441-172C-DC46-8940-E9C2015291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11275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04BDDA2-6D03-7D47-9B9A-4D620AB16B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2875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Marcador de imagen de diapositiva 1">
            <a:extLst>
              <a:ext uri="{FF2B5EF4-FFF2-40B4-BE49-F238E27FC236}">
                <a16:creationId xmlns:a16="http://schemas.microsoft.com/office/drawing/2014/main" id="{BCF95AD4-E007-F84F-B6AF-A3FE23798D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Marcador de notas 2">
            <a:extLst>
              <a:ext uri="{FF2B5EF4-FFF2-40B4-BE49-F238E27FC236}">
                <a16:creationId xmlns:a16="http://schemas.microsoft.com/office/drawing/2014/main" id="{41704350-C524-5842-B2D3-C26AE0DB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3638C6C1-B42A-FC43-8D0F-5755788175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11275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CE91833-7D0C-0140-A8EF-D22028DEF1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2875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Marcador de imagen de diapositiva 1">
            <a:extLst>
              <a:ext uri="{FF2B5EF4-FFF2-40B4-BE49-F238E27FC236}">
                <a16:creationId xmlns:a16="http://schemas.microsoft.com/office/drawing/2014/main" id="{9C2AD3D4-865C-1247-BC93-F7E808BC9C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Marcador de notas 2">
            <a:extLst>
              <a:ext uri="{FF2B5EF4-FFF2-40B4-BE49-F238E27FC236}">
                <a16:creationId xmlns:a16="http://schemas.microsoft.com/office/drawing/2014/main" id="{18A15CE4-EE87-5E43-8144-97545178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Marcador de imagen de diapositiva 1">
            <a:extLst>
              <a:ext uri="{FF2B5EF4-FFF2-40B4-BE49-F238E27FC236}">
                <a16:creationId xmlns:a16="http://schemas.microsoft.com/office/drawing/2014/main" id="{7AD57FB4-3045-5C4C-8C69-8CF356C1E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Marcador de notas 2">
            <a:extLst>
              <a:ext uri="{FF2B5EF4-FFF2-40B4-BE49-F238E27FC236}">
                <a16:creationId xmlns:a16="http://schemas.microsoft.com/office/drawing/2014/main" id="{C18DE612-86A6-C54A-AE5B-37612E0A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imagen de diapositiva 1">
            <a:extLst>
              <a:ext uri="{FF2B5EF4-FFF2-40B4-BE49-F238E27FC236}">
                <a16:creationId xmlns:a16="http://schemas.microsoft.com/office/drawing/2014/main" id="{F7D55E8A-93B0-7345-B440-01737D26A0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Marcador de notas 2">
            <a:extLst>
              <a:ext uri="{FF2B5EF4-FFF2-40B4-BE49-F238E27FC236}">
                <a16:creationId xmlns:a16="http://schemas.microsoft.com/office/drawing/2014/main" id="{70DC7094-DA08-0540-BF5B-0C184618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>
            <a:extLst>
              <a:ext uri="{FF2B5EF4-FFF2-40B4-BE49-F238E27FC236}">
                <a16:creationId xmlns:a16="http://schemas.microsoft.com/office/drawing/2014/main" id="{4F7AECAD-EB22-6049-A3A6-C9F9A16102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Marcador de notas 2">
            <a:extLst>
              <a:ext uri="{FF2B5EF4-FFF2-40B4-BE49-F238E27FC236}">
                <a16:creationId xmlns:a16="http://schemas.microsoft.com/office/drawing/2014/main" id="{7873FC64-9EA6-5548-98CB-A46AAAD0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imagen de diapositiva 1">
            <a:extLst>
              <a:ext uri="{FF2B5EF4-FFF2-40B4-BE49-F238E27FC236}">
                <a16:creationId xmlns:a16="http://schemas.microsoft.com/office/drawing/2014/main" id="{6734E3AE-A390-634B-B680-1F7549E04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Marcador de notas 2">
            <a:extLst>
              <a:ext uri="{FF2B5EF4-FFF2-40B4-BE49-F238E27FC236}">
                <a16:creationId xmlns:a16="http://schemas.microsoft.com/office/drawing/2014/main" id="{8E812AA4-F6EB-004D-9B11-C2205D0F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C" altLang="es-EC" b="1">
                <a:solidFill>
                  <a:schemeClr val="tx1"/>
                </a:solidFill>
              </a:rPr>
              <a:t>“Recordemos también que la planificación, en el ámbito empresarial, supone una anticipación a los acontecimientos futuros a través de análisis previsionales, a fin de orientar la toma de decisiones en un sentido determinado, para minimizar los riesgos de un entorno cambiante”.</a:t>
            </a:r>
          </a:p>
          <a:p>
            <a:endParaRPr lang="es-EC" altLang="es-EC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Marcador de imagen de diapositiva 1">
            <a:extLst>
              <a:ext uri="{FF2B5EF4-FFF2-40B4-BE49-F238E27FC236}">
                <a16:creationId xmlns:a16="http://schemas.microsoft.com/office/drawing/2014/main" id="{552BAE73-8FE5-A843-B28F-331541323A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Marcador de notas 2">
            <a:extLst>
              <a:ext uri="{FF2B5EF4-FFF2-40B4-BE49-F238E27FC236}">
                <a16:creationId xmlns:a16="http://schemas.microsoft.com/office/drawing/2014/main" id="{4B3462E3-17FA-E045-BA5A-BDB8357E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imagen de diapositiva 1">
            <a:extLst>
              <a:ext uri="{FF2B5EF4-FFF2-40B4-BE49-F238E27FC236}">
                <a16:creationId xmlns:a16="http://schemas.microsoft.com/office/drawing/2014/main" id="{53734369-DE00-1540-86DF-29BCED7824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Marcador de notas 2">
            <a:extLst>
              <a:ext uri="{FF2B5EF4-FFF2-40B4-BE49-F238E27FC236}">
                <a16:creationId xmlns:a16="http://schemas.microsoft.com/office/drawing/2014/main" id="{F33AE82B-398C-C642-898D-B7EB19DD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Marcador de imagen de diapositiva 1">
            <a:extLst>
              <a:ext uri="{FF2B5EF4-FFF2-40B4-BE49-F238E27FC236}">
                <a16:creationId xmlns:a16="http://schemas.microsoft.com/office/drawing/2014/main" id="{6B6FDAF4-CE3E-3C44-A323-BD1F72A6F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Marcador de notas 2">
            <a:extLst>
              <a:ext uri="{FF2B5EF4-FFF2-40B4-BE49-F238E27FC236}">
                <a16:creationId xmlns:a16="http://schemas.microsoft.com/office/drawing/2014/main" id="{442652DF-B474-7346-A9CD-146E870D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Marcador de imagen de diapositiva 1">
            <a:extLst>
              <a:ext uri="{FF2B5EF4-FFF2-40B4-BE49-F238E27FC236}">
                <a16:creationId xmlns:a16="http://schemas.microsoft.com/office/drawing/2014/main" id="{A3FD7818-AB96-9B48-9FFF-45D793551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Marcador de notas 2">
            <a:extLst>
              <a:ext uri="{FF2B5EF4-FFF2-40B4-BE49-F238E27FC236}">
                <a16:creationId xmlns:a16="http://schemas.microsoft.com/office/drawing/2014/main" id="{E9E504CD-60A6-7740-A42C-DE118940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 altLang="es-EC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C2565904-0238-D540-B5F9-9EC8A41DD9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11275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6FE21E6-9E7F-A54F-A55A-CBC2211CE0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2875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 alt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BEFD0DE3-622F-6B4D-8422-5312F47AD33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8725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E2CC80EF-CDED-C049-978A-FDD05DC54A07}"/>
                </a:ext>
              </a:extLst>
            </p:cNvPr>
            <p:cNvCxnSpPr/>
            <p:nvPr/>
          </p:nvCxnSpPr>
          <p:spPr>
            <a:xfrm flipV="1">
              <a:off x="5130829" y="4174961"/>
              <a:ext cx="4021869" cy="268286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15D3F403-033E-5C49-A8B1-9C0D65E49722}"/>
                </a:ext>
              </a:extLst>
            </p:cNvPr>
            <p:cNvCxnSpPr/>
            <p:nvPr/>
          </p:nvCxnSpPr>
          <p:spPr>
            <a:xfrm>
              <a:off x="7043125" y="172"/>
              <a:ext cx="1218225" cy="68576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5AAE96E-1C3F-FE41-83A3-D61279DB1ECA}"/>
                </a:ext>
              </a:extLst>
            </p:cNvPr>
            <p:cNvSpPr/>
            <p:nvPr/>
          </p:nvSpPr>
          <p:spPr>
            <a:xfrm>
              <a:off x="6891927" y="172"/>
              <a:ext cx="2269411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5EBA4512-5FB5-BF4B-A22F-700CC5E5BA68}"/>
                </a:ext>
              </a:extLst>
            </p:cNvPr>
            <p:cNvSpPr/>
            <p:nvPr/>
          </p:nvSpPr>
          <p:spPr>
            <a:xfrm>
              <a:off x="7205843" y="-8468"/>
              <a:ext cx="1946855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71E1DBF2-732A-A946-80D9-6CA09DD5665B}"/>
                </a:ext>
              </a:extLst>
            </p:cNvPr>
            <p:cNvSpPr/>
            <p:nvPr/>
          </p:nvSpPr>
          <p:spPr>
            <a:xfrm>
              <a:off x="6638490" y="3920066"/>
              <a:ext cx="251276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29578DAE-4935-F641-BA16-5341EC91046F}"/>
                </a:ext>
              </a:extLst>
            </p:cNvPr>
            <p:cNvSpPr/>
            <p:nvPr/>
          </p:nvSpPr>
          <p:spPr>
            <a:xfrm>
              <a:off x="7010005" y="-8468"/>
              <a:ext cx="2142693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83DDEBC7-5A76-5C4B-B8F6-4BB54868A086}"/>
                </a:ext>
              </a:extLst>
            </p:cNvPr>
            <p:cNvSpPr/>
            <p:nvPr/>
          </p:nvSpPr>
          <p:spPr>
            <a:xfrm>
              <a:off x="8295909" y="-8468"/>
              <a:ext cx="856789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5FDD772E-81FC-E84C-A012-439560757EFF}"/>
                </a:ext>
              </a:extLst>
            </p:cNvPr>
            <p:cNvSpPr/>
            <p:nvPr/>
          </p:nvSpPr>
          <p:spPr>
            <a:xfrm>
              <a:off x="8077032" y="-8468"/>
              <a:ext cx="1067026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0DEDABF9-6D74-114C-AB77-562A0BE9E4A9}"/>
                </a:ext>
              </a:extLst>
            </p:cNvPr>
            <p:cNvSpPr/>
            <p:nvPr/>
          </p:nvSpPr>
          <p:spPr>
            <a:xfrm>
              <a:off x="8059752" y="4893559"/>
              <a:ext cx="10943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574C2B7D-9FAE-944B-82EE-805E7BB66E8F}"/>
                </a:ext>
              </a:extLst>
            </p:cNvPr>
            <p:cNvSpPr/>
            <p:nvPr/>
          </p:nvSpPr>
          <p:spPr>
            <a:xfrm>
              <a:off x="-8466" y="-8468"/>
              <a:ext cx="863989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6F20C3A-FBED-EA48-ADA7-306D386D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0CBB8-A972-D340-977D-63BFCCE0D530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376CF81-3D95-5843-A122-E75C8BF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306BD89-E5F6-524E-9C15-DCAA0173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1149C-C0F7-F145-9802-2DF7A6A164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BDB1-FD11-3848-A963-3D4C9B1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33CC-1A20-6645-9108-EA2B9D5E4EDD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BBAF-C263-BA44-A137-1506E97E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2153-A23E-434E-AD70-3D73DDF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9511B-B830-9F4C-AD86-A7FC680DA9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C07011E3-441E-754D-B966-19EF4694D55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6E286DC8-9C0B-8244-A3F9-511ABCD3447F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A1EA9D-7410-9C44-A344-DAC6E0F56C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E9947-1E68-CD46-9CA3-D6ABE78A86D9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8AD674-14F0-B54A-A484-51E5D0C412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435143-92CE-AC40-BD4E-B6F6D421A6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D14D-D596-4049-8C3C-01942CB796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4CD0-6B11-FB45-B59A-6A3B4595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1F0E7-8013-4F4F-9D1F-7D1AC00C44A6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335F-4EA7-BF41-BF68-8155EAF7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6965-134B-D944-9B75-BFFB91F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6D2C9-5A2F-BE40-B357-BF37666860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5FD0D7E0-6D26-4948-B0C3-BF807364AD2F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DBFD780D-3386-1348-AD76-2B01CBD6284C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760C3D-B95D-3941-BF5E-0230EF3FAE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C01A0-A1D2-4048-9349-2FAE5C2EAD66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9B38F7-5680-1641-BEA6-D9B38F64FB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A84BAA-B02B-D74F-B24A-5EE9BACB5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E9049-981C-B443-8BE5-F38C98C0EA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64D017-F5A7-544C-80CC-D3DDE505D6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37E81-10FC-7147-86B4-59E840F0F4E2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37F9ED-4EA6-9A41-8644-7F110FD772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D88219-E262-DD44-B53F-A731DF6F3C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DB263-10AD-D14B-9C1A-A5736332EF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618B-8D28-F347-B68F-33C41BAF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FC07A-2D92-E844-9953-2843B25B6F92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E36E-AAE1-7F44-B2B2-42A9469E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4E74-D3C2-2F46-99D6-14BDD55A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03CC7-4897-8842-9716-48FE8EC5ED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3A75-965A-F945-A693-C6C69790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C294-53E8-504B-B7DD-4410D7537B7B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D094-E4B7-3241-829A-F320501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AC02-D80B-FE46-B420-0FC2DF1D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55D14-530F-D545-B826-0DD6990AAB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644694-44AE-B244-8DF7-39BE0A77BE6E}"/>
              </a:ext>
            </a:extLst>
          </p:cNvPr>
          <p:cNvSpPr/>
          <p:nvPr/>
        </p:nvSpPr>
        <p:spPr>
          <a:xfrm>
            <a:off x="9002713" y="311150"/>
            <a:ext cx="757237" cy="1763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B522C1A-AC86-5844-9435-0C5084934BF5}"/>
              </a:ext>
            </a:extLst>
          </p:cNvPr>
          <p:cNvSpPr txBox="1"/>
          <p:nvPr/>
        </p:nvSpPr>
        <p:spPr>
          <a:xfrm>
            <a:off x="246063" y="252413"/>
            <a:ext cx="287337" cy="6096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3968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C8274CB1-089A-9C4E-A3C8-B7DA6CFD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78935-2570-CE4F-9703-91CC0A67AC4B}" type="datetimeFigureOut">
              <a:rPr lang="es-ES"/>
              <a:pPr>
                <a:defRPr/>
              </a:pPr>
              <a:t>13/5/19</a:t>
            </a:fld>
            <a:endParaRPr lang="es-E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34ADAE4-3279-EA4F-9139-7CFC96FC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B5CCB87-B563-D74F-929C-0D22C8A4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64D-744A-F74B-A059-0F07E0A759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194C-919D-504D-90CB-6022A702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5F308-851D-034B-9CF3-2D61A084851B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E623-CB76-B647-A3EA-1575448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8156-BAF5-0644-B0C0-D9783E0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C04D-01AE-A940-A132-83BCC39F95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C301-A4AC-CB4A-A413-8F736F20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02AC-09B4-424F-A335-DFA6D3A9CA94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CD81-2D02-8E4D-8C1D-AC45DF0A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7385-6EBB-2044-A866-3F79A954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8038D-7BFF-1F45-9124-A33D63FB31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14F2-9DA1-F041-9A7E-FF226F2E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E1AE-96DE-F843-8F30-6E070CB9FF8F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7A4F-D0A8-4F4E-AAEB-569035F7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B038-8E97-D447-9F77-66634B35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1AFB-C42A-5C4B-9433-80FD43CF31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6A80D-A4CE-F345-B577-84D6984C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E807F-0317-1E49-AD49-2DB56CDBEA2E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029A9-1A37-8943-961B-2343B07F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3084F-0843-454C-BE9B-0349BE16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1255-3F3A-5A4A-8354-34F7572A92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30ED-BE0B-F545-B5A7-396B0F83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55115-0802-B746-B594-2C2462752C1A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F37DC-3BBC-6447-84F8-70ADE3D9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7758B-5432-1B4E-BB10-AD290625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010D-AA0D-D34C-B165-94236299E9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246A2-5FCD-C548-8F01-C23A7EC8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31B2-7673-7049-AB8E-E8B45BAF3CDC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D88A7-8900-7D43-BDF1-A8988DD9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15D30-2E51-2646-BEC8-436D7B2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A8A84-66D2-8D40-8A0F-5F81D44932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B5BC-3728-0D4C-9626-5AC9E6D3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C2D84-97EB-194E-A489-FBC5766980C2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2E25-EA90-214A-AFBE-42FA055B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E249-72FB-7045-BF87-8E7D864A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01C52-3055-714C-8DDE-09EEEBF8C7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E6C8-A147-B041-B5D6-B57A54B4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31A0F-09B1-DA41-B484-5367813868EE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2FA1-ED81-AD4E-AB6C-F4148FA2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90583-A164-9D44-8143-8ED29BA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07F7F-C969-3640-943F-E4CA549650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CBA17B83-1325-7D47-A2C7-1156271954F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0AE13BF-96C4-1749-96C7-9F67237C2654}"/>
                </a:ext>
              </a:extLst>
            </p:cNvPr>
            <p:cNvSpPr/>
            <p:nvPr/>
          </p:nvSpPr>
          <p:spPr>
            <a:xfrm>
              <a:off x="-8467" y="4013672"/>
              <a:ext cx="457914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6EBE0F-0693-E54B-B70A-B5B1848210D0}"/>
                </a:ext>
              </a:extLst>
            </p:cNvPr>
            <p:cNvCxnSpPr/>
            <p:nvPr/>
          </p:nvCxnSpPr>
          <p:spPr>
            <a:xfrm flipV="1">
              <a:off x="5130829" y="4174961"/>
              <a:ext cx="4021869" cy="268286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54E0C-F857-5C41-B6F5-9BBC08B74A2B}"/>
                </a:ext>
              </a:extLst>
            </p:cNvPr>
            <p:cNvCxnSpPr/>
            <p:nvPr/>
          </p:nvCxnSpPr>
          <p:spPr>
            <a:xfrm>
              <a:off x="7043125" y="172"/>
              <a:ext cx="1218225" cy="685765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D8EB0C8-155B-A841-8F55-2CCE6EF52645}"/>
                </a:ext>
              </a:extLst>
            </p:cNvPr>
            <p:cNvSpPr/>
            <p:nvPr/>
          </p:nvSpPr>
          <p:spPr>
            <a:xfrm>
              <a:off x="6891926" y="172"/>
              <a:ext cx="2269412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D8548B-8930-1B43-9421-12C8998A3E90}"/>
                </a:ext>
              </a:extLst>
            </p:cNvPr>
            <p:cNvSpPr/>
            <p:nvPr/>
          </p:nvSpPr>
          <p:spPr>
            <a:xfrm>
              <a:off x="7205843" y="-8468"/>
              <a:ext cx="1946856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C05D80-07FB-A745-8653-84C7F3236FDC}"/>
                </a:ext>
              </a:extLst>
            </p:cNvPr>
            <p:cNvSpPr/>
            <p:nvPr/>
          </p:nvSpPr>
          <p:spPr>
            <a:xfrm>
              <a:off x="6638490" y="3920066"/>
              <a:ext cx="251276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182AD40-9DBA-5C4D-B887-4087B5DC6FFA}"/>
                </a:ext>
              </a:extLst>
            </p:cNvPr>
            <p:cNvSpPr/>
            <p:nvPr/>
          </p:nvSpPr>
          <p:spPr>
            <a:xfrm>
              <a:off x="7010005" y="-8468"/>
              <a:ext cx="2142693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36C217-CE61-9142-A70B-6BEA1C0A4B0B}"/>
                </a:ext>
              </a:extLst>
            </p:cNvPr>
            <p:cNvSpPr/>
            <p:nvPr/>
          </p:nvSpPr>
          <p:spPr>
            <a:xfrm>
              <a:off x="8295909" y="-8468"/>
              <a:ext cx="856789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7888D10-65A4-1843-BFF2-D42B2E1C3B94}"/>
                </a:ext>
              </a:extLst>
            </p:cNvPr>
            <p:cNvSpPr/>
            <p:nvPr/>
          </p:nvSpPr>
          <p:spPr>
            <a:xfrm>
              <a:off x="8077032" y="-8468"/>
              <a:ext cx="1067026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A7A7877-0BCD-024A-B204-E9E0A4E21D31}"/>
                </a:ext>
              </a:extLst>
            </p:cNvPr>
            <p:cNvSpPr/>
            <p:nvPr/>
          </p:nvSpPr>
          <p:spPr>
            <a:xfrm>
              <a:off x="8059752" y="4893559"/>
              <a:ext cx="10943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99A97ED-2329-994D-879D-7D76B7C4DC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título del patrón</a:t>
            </a:r>
            <a:endParaRPr lang="en-US" altLang="es-EC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814B8A6-C233-7849-8FB6-DEAC40C8FD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  <a:endParaRPr lang="en-US" alt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006A-EB62-974A-9F14-A9D379F0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F96F55-DF37-1847-A9A6-7E6F5133573E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8F7E-5ABF-D74B-B549-F7875AF4F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664E-BFF0-F94A-A9DD-5D5C2297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992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46472F7-86E3-234F-99E2-AFFDC019A1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D4DDFCBC-543A-3F44-974C-5267D491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627063"/>
            <a:ext cx="860742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endParaRPr lang="es-ES" sz="3968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1CEAEFDB-D35C-E54F-A55E-058D7684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758950"/>
            <a:ext cx="86074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120" rIns="0" bIns="0" anchor="ctr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GESTION DE RECURSOS HUMANOS</a:t>
            </a:r>
          </a:p>
          <a:p>
            <a:pPr algn="ctr" eaLnBrk="1">
              <a:lnSpc>
                <a:spcPct val="98000"/>
              </a:lnSpc>
              <a:buSzPct val="100000"/>
              <a:defRPr/>
            </a:pPr>
            <a:endParaRPr lang="es-ES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4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Cambios relación</a:t>
            </a:r>
          </a:p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4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Empresa-Empleado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623EC47-6595-CA4E-AA44-8EE3BEE53F17}"/>
              </a:ext>
            </a:extLst>
          </p:cNvPr>
          <p:cNvSpPr txBox="1">
            <a:spLocks/>
          </p:cNvSpPr>
          <p:nvPr/>
        </p:nvSpPr>
        <p:spPr>
          <a:xfrm>
            <a:off x="515938" y="287338"/>
            <a:ext cx="9070975" cy="1092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s-EC" sz="3307" dirty="0"/>
              <a:t>Procesos de GRH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9EC67E-A83C-D947-8130-A46888445E9B}"/>
              </a:ext>
            </a:extLst>
          </p:cNvPr>
          <p:cNvSpPr/>
          <p:nvPr/>
        </p:nvSpPr>
        <p:spPr>
          <a:xfrm>
            <a:off x="3636156" y="3666969"/>
            <a:ext cx="2376264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Procesos de GRH</a:t>
            </a:r>
          </a:p>
          <a:p>
            <a:pPr algn="ctr">
              <a:defRPr/>
            </a:pPr>
            <a:r>
              <a:rPr lang="es-EC" dirty="0"/>
              <a:t>(gerentes de línea)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9381406-61B7-DD4A-885F-3A16118C3E9D}"/>
              </a:ext>
            </a:extLst>
          </p:cNvPr>
          <p:cNvSpPr/>
          <p:nvPr/>
        </p:nvSpPr>
        <p:spPr>
          <a:xfrm>
            <a:off x="3744913" y="1692275"/>
            <a:ext cx="2159000" cy="79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Planificación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2A311FE-D35A-9C45-9218-65A30B6377DD}"/>
              </a:ext>
            </a:extLst>
          </p:cNvPr>
          <p:cNvSpPr/>
          <p:nvPr/>
        </p:nvSpPr>
        <p:spPr>
          <a:xfrm>
            <a:off x="6948488" y="3238500"/>
            <a:ext cx="2160587" cy="79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Análisis de Descripción de Puestos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240070F8-CAFF-C24E-B58C-1DB63E27CB0B}"/>
              </a:ext>
            </a:extLst>
          </p:cNvPr>
          <p:cNvSpPr/>
          <p:nvPr/>
        </p:nvSpPr>
        <p:spPr>
          <a:xfrm>
            <a:off x="5435600" y="5126038"/>
            <a:ext cx="2160588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Reclutamiento y Selección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76263951-1570-D543-8DB1-E09FC2875FE2}"/>
              </a:ext>
            </a:extLst>
          </p:cNvPr>
          <p:cNvSpPr/>
          <p:nvPr/>
        </p:nvSpPr>
        <p:spPr>
          <a:xfrm>
            <a:off x="1949450" y="5159375"/>
            <a:ext cx="2160588" cy="79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Gestión por competencias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C527F51-64B7-3142-B709-F64ADCF70F00}"/>
              </a:ext>
            </a:extLst>
          </p:cNvPr>
          <p:cNvSpPr/>
          <p:nvPr/>
        </p:nvSpPr>
        <p:spPr>
          <a:xfrm>
            <a:off x="715963" y="3227388"/>
            <a:ext cx="2159000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C" dirty="0"/>
              <a:t>Dirección por Objetivos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FCB83B2-F6EE-C44E-8297-8FA5C9040428}"/>
              </a:ext>
            </a:extLst>
          </p:cNvPr>
          <p:cNvCxnSpPr/>
          <p:nvPr/>
        </p:nvCxnSpPr>
        <p:spPr>
          <a:xfrm flipV="1">
            <a:off x="4284663" y="2870200"/>
            <a:ext cx="0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185E60D-0785-6746-87D5-84931A0267A3}"/>
              </a:ext>
            </a:extLst>
          </p:cNvPr>
          <p:cNvCxnSpPr/>
          <p:nvPr/>
        </p:nvCxnSpPr>
        <p:spPr>
          <a:xfrm>
            <a:off x="5795963" y="454025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70C1AF4-3D6E-A04C-9AD2-681148328102}"/>
              </a:ext>
            </a:extLst>
          </p:cNvPr>
          <p:cNvCxnSpPr/>
          <p:nvPr/>
        </p:nvCxnSpPr>
        <p:spPr>
          <a:xfrm flipV="1">
            <a:off x="4110038" y="4594225"/>
            <a:ext cx="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DAE62AF-1E13-294A-BB7E-E73922E7A138}"/>
              </a:ext>
            </a:extLst>
          </p:cNvPr>
          <p:cNvCxnSpPr/>
          <p:nvPr/>
        </p:nvCxnSpPr>
        <p:spPr>
          <a:xfrm>
            <a:off x="5435600" y="2870200"/>
            <a:ext cx="0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3920172-F4EA-3242-A148-D8DBD47F638C}"/>
              </a:ext>
            </a:extLst>
          </p:cNvPr>
          <p:cNvCxnSpPr/>
          <p:nvPr/>
        </p:nvCxnSpPr>
        <p:spPr>
          <a:xfrm flipV="1">
            <a:off x="2411413" y="2262188"/>
            <a:ext cx="1081087" cy="608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5247EC3-4FC9-BA43-803C-ED1B23D7A070}"/>
              </a:ext>
            </a:extLst>
          </p:cNvPr>
          <p:cNvCxnSpPr/>
          <p:nvPr/>
        </p:nvCxnSpPr>
        <p:spPr>
          <a:xfrm>
            <a:off x="6516688" y="2262188"/>
            <a:ext cx="796925" cy="608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8120026-F6C6-DE42-8918-2C59E227C18E}"/>
              </a:ext>
            </a:extLst>
          </p:cNvPr>
          <p:cNvCxnSpPr/>
          <p:nvPr/>
        </p:nvCxnSpPr>
        <p:spPr>
          <a:xfrm flipH="1">
            <a:off x="7056438" y="4386263"/>
            <a:ext cx="539750" cy="560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457EDFC-E003-A740-BA1F-AB9C1FD9F6C8}"/>
              </a:ext>
            </a:extLst>
          </p:cNvPr>
          <p:cNvCxnSpPr/>
          <p:nvPr/>
        </p:nvCxnSpPr>
        <p:spPr>
          <a:xfrm>
            <a:off x="4427538" y="5522913"/>
            <a:ext cx="792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7DF8EE-BD04-6140-872F-76964D71A021}"/>
              </a:ext>
            </a:extLst>
          </p:cNvPr>
          <p:cNvCxnSpPr/>
          <p:nvPr/>
        </p:nvCxnSpPr>
        <p:spPr>
          <a:xfrm>
            <a:off x="2124075" y="4243388"/>
            <a:ext cx="431800" cy="527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CDBE9F6-E7DA-C149-A610-8F9FC4AF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758950"/>
            <a:ext cx="86074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120" rIns="0" bIns="0" anchor="ctr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Planificación de Recursos Humanos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50CF237-00A3-6544-88D2-3F5EB2D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Concepto y definición</a:t>
            </a:r>
          </a:p>
        </p:txBody>
      </p:sp>
      <p:pic>
        <p:nvPicPr>
          <p:cNvPr id="34819" name="Imagen 3">
            <a:extLst>
              <a:ext uri="{FF2B5EF4-FFF2-40B4-BE49-F238E27FC236}">
                <a16:creationId xmlns:a16="http://schemas.microsoft.com/office/drawing/2014/main" id="{49A40E00-52B8-384D-BFEC-F1365904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051050"/>
            <a:ext cx="84121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D0647A2-9CC0-454F-8A3D-ABF3B728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85763"/>
            <a:ext cx="860742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Concepto y definición</a:t>
            </a:r>
          </a:p>
        </p:txBody>
      </p:sp>
      <p:sp>
        <p:nvSpPr>
          <p:cNvPr id="36867" name="Rectángulo 4">
            <a:extLst>
              <a:ext uri="{FF2B5EF4-FFF2-40B4-BE49-F238E27FC236}">
                <a16:creationId xmlns:a16="http://schemas.microsoft.com/office/drawing/2014/main" id="{329D08D6-D653-4546-A47F-3889942C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350"/>
            <a:ext cx="90741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“Proceso por el que una empresa se asegura el número suficiente de personal con la calificación necesaria, en los puestos adecuados y en el momento oportuno para realizar aquellas actividades para las que su aportación es la más útil en términos económicos”. </a:t>
            </a:r>
            <a:r>
              <a:rPr lang="es-EC" altLang="es-EC" sz="2000" b="1">
                <a:solidFill>
                  <a:schemeClr val="tx1"/>
                </a:solidFill>
              </a:rPr>
              <a:t>(E.W. Vetter)</a:t>
            </a:r>
          </a:p>
          <a:p>
            <a:pPr>
              <a:buFont typeface="Arial" panose="020B0604020202020204" pitchFamily="34" charset="0"/>
              <a:buChar char="•"/>
            </a:pPr>
            <a:endParaRPr lang="es-EC" altLang="es-EC" sz="2000" b="1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“Anticipación de la futura organización de la empresa, teniendo en cuenta los factores influyentes en el entorno, para poder orientar las decisiones sobre el personal según esta decisión” </a:t>
            </a:r>
            <a:r>
              <a:rPr lang="es-EC" altLang="es-EC" sz="2000" b="1">
                <a:solidFill>
                  <a:schemeClr val="tx1"/>
                </a:solidFill>
              </a:rPr>
              <a:t>(White)</a:t>
            </a:r>
          </a:p>
          <a:p>
            <a:pPr>
              <a:buFont typeface="Arial" panose="020B0604020202020204" pitchFamily="34" charset="0"/>
              <a:buChar char="•"/>
            </a:pPr>
            <a:endParaRPr lang="es-EC" altLang="es-EC" sz="2000" b="1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“Tener en cuenta las capacidades y los deseos de la plantilla, de manera que puedan realizarse lo mismo en cuanto a sus exigencias de rendimiento como en lo que se refiere a su motivación y a conseguir un trabajo económicamente rentable”. </a:t>
            </a:r>
            <a:r>
              <a:rPr lang="es-EC" altLang="es-EC" sz="2000" b="1">
                <a:solidFill>
                  <a:schemeClr val="tx1"/>
                </a:solidFill>
              </a:rPr>
              <a:t>(Schmidf).</a:t>
            </a:r>
          </a:p>
          <a:p>
            <a:pPr>
              <a:buFont typeface="Arial" panose="020B0604020202020204" pitchFamily="34" charset="0"/>
              <a:buChar char="•"/>
            </a:pPr>
            <a:endParaRPr lang="es-EC" altLang="es-EC" sz="2000" b="1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“«Aquel sistema de decisiones empresariales complejas con las que se previene sistemáticamente el futuro en el área de personal y se establecen sus líneas fundamentales”.</a:t>
            </a:r>
            <a:r>
              <a:rPr lang="es-EC" altLang="es-EC" sz="2000" b="1">
                <a:solidFill>
                  <a:schemeClr val="tx1"/>
                </a:solidFill>
              </a:rPr>
              <a:t> (Weber)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32EB99A-ACFD-9D4A-9DD7-F284AD224B73}"/>
              </a:ext>
            </a:extLst>
          </p:cNvPr>
          <p:cNvSpPr/>
          <p:nvPr/>
        </p:nvSpPr>
        <p:spPr>
          <a:xfrm>
            <a:off x="576263" y="1979613"/>
            <a:ext cx="8567737" cy="440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C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Sintetizando las ideas:</a:t>
            </a:r>
          </a:p>
          <a:p>
            <a:pPr algn="ctr">
              <a:defRPr/>
            </a:pPr>
            <a:endParaRPr lang="es-EC" sz="28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C" sz="2800" b="1" dirty="0">
                <a:solidFill>
                  <a:schemeClr val="tx1"/>
                </a:solidFill>
              </a:rPr>
              <a:t>Planificación del factor humano tiene por finalidad racionalizar y, más aún, </a:t>
            </a:r>
            <a:r>
              <a:rPr lang="es-EC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optimizar la estructura humana de la organización </a:t>
            </a:r>
            <a:r>
              <a:rPr lang="es-EC" sz="2800" b="1" dirty="0">
                <a:solidFill>
                  <a:schemeClr val="tx1"/>
                </a:solidFill>
              </a:rPr>
              <a:t>para, previendo las futuras necesidades y desde criterios de rentabilidad, contar con el número ideal de empleados necesarios en cada momento, con la calificación oportuna y en los puestos adecuados”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CEF1BFF-151F-534D-A1DA-A7CEDFA6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Concepto y definición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9080268-6F75-7842-88AB-74E8CB67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763613"/>
            <a:ext cx="8712968" cy="505745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2F68EA7-17B8-084C-8605-BC0B640B016E}"/>
              </a:ext>
            </a:extLst>
          </p:cNvPr>
          <p:cNvSpPr/>
          <p:nvPr/>
        </p:nvSpPr>
        <p:spPr>
          <a:xfrm>
            <a:off x="863848" y="738610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>
                <a:solidFill>
                  <a:schemeClr val="tx1"/>
                </a:solidFill>
              </a:rPr>
              <a:t>Impacto de la actividad de RRHH planificada vs. no planificada</a:t>
            </a:r>
          </a:p>
        </p:txBody>
      </p:sp>
    </p:spTree>
    <p:extLst>
      <p:ext uri="{BB962C8B-B14F-4D97-AF65-F5344CB8AC3E}">
        <p14:creationId xmlns:p14="http://schemas.microsoft.com/office/powerpoint/2010/main" val="95985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E1C916-6B28-1D4A-929C-752ABC6EC7F4}"/>
              </a:ext>
            </a:extLst>
          </p:cNvPr>
          <p:cNvSpPr/>
          <p:nvPr/>
        </p:nvSpPr>
        <p:spPr>
          <a:xfrm>
            <a:off x="576263" y="1258888"/>
            <a:ext cx="8567737" cy="489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No hay, en un momento determinado, recursos humanos suficientes para desarrollar un  proyecto o trabajo.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Las personas seleccionadas para el proyecto/trabajo no tienen el perfil adecuado.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Algunas personas del equipo no tienen claros sus roles y responsabilidades.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El presupuesto para recursos humanos se ha agotado, pero sigo teniendo necesidad de contratar o formar profesionales.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Las disputas en el seno del equipo afectan a la calidad y a los plazos de entrega.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EC" sz="2400" dirty="0"/>
              <a:t>Algunas personas del equipo no tienen la formación adecuada.</a:t>
            </a:r>
            <a:endParaRPr lang="es-EC" sz="2400" b="1" dirty="0">
              <a:solidFill>
                <a:schemeClr val="tx1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876B612-B71A-4243-9622-3A5B257B9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Problemas de no planificar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2F9A33D-36A9-CF41-A1F9-29DAE006958D}"/>
              </a:ext>
            </a:extLst>
          </p:cNvPr>
          <p:cNvSpPr/>
          <p:nvPr/>
        </p:nvSpPr>
        <p:spPr>
          <a:xfrm>
            <a:off x="750888" y="1619250"/>
            <a:ext cx="8569325" cy="1570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C" sz="2400" dirty="0"/>
              <a:t>El objetivo de la planificación de los recursos humanos es proyectar una serie de acciones en el tiempo para asegurar que vamos a disponer de los recursos humanos necesarios en el momento adecuado.</a:t>
            </a:r>
            <a:endParaRPr lang="es-EC" sz="2400" b="1" dirty="0">
              <a:solidFill>
                <a:schemeClr val="tx1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DFCD681-E2B6-9F47-A9E3-2EEF05E5E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39940" name="Rectángulo 1">
            <a:extLst>
              <a:ext uri="{FF2B5EF4-FFF2-40B4-BE49-F238E27FC236}">
                <a16:creationId xmlns:a16="http://schemas.microsoft.com/office/drawing/2014/main" id="{31E3918F-38B8-DD47-A2CE-4687598A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211638"/>
            <a:ext cx="669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C" altLang="es-EC" sz="2400" b="1">
                <a:solidFill>
                  <a:schemeClr val="tx1"/>
                </a:solidFill>
              </a:rPr>
              <a:t>Pasos a seguir: </a:t>
            </a:r>
          </a:p>
        </p:txBody>
      </p:sp>
      <p:sp>
        <p:nvSpPr>
          <p:cNvPr id="2" name="Flecha derecha 1">
            <a:extLst>
              <a:ext uri="{FF2B5EF4-FFF2-40B4-BE49-F238E27FC236}">
                <a16:creationId xmlns:a16="http://schemas.microsoft.com/office/drawing/2014/main" id="{0F10FDD7-A034-6A48-BEFA-53942B2342A2}"/>
              </a:ext>
            </a:extLst>
          </p:cNvPr>
          <p:cNvSpPr/>
          <p:nvPr/>
        </p:nvSpPr>
        <p:spPr>
          <a:xfrm>
            <a:off x="4032250" y="5148263"/>
            <a:ext cx="1152525" cy="122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D6C0042A-0BE0-EB43-8D75-5DAAE7EE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Proceso inicial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776B4F-5DF1-9340-B02E-E84897F5C76B}"/>
              </a:ext>
            </a:extLst>
          </p:cNvPr>
          <p:cNvSpPr/>
          <p:nvPr/>
        </p:nvSpPr>
        <p:spPr>
          <a:xfrm>
            <a:off x="936625" y="1692275"/>
            <a:ext cx="813593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C" sz="2400" dirty="0">
                <a:solidFill>
                  <a:schemeClr val="tx1"/>
                </a:solidFill>
              </a:rPr>
              <a:t>Es importante definir la estructura organizativa del mismo, que incluye los siguientes aspectos:</a:t>
            </a:r>
          </a:p>
          <a:p>
            <a:pPr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400" dirty="0">
                <a:solidFill>
                  <a:schemeClr val="tx1"/>
                </a:solidFill>
              </a:rPr>
              <a:t>Definición de los principales roles y responsabilidades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400" dirty="0">
                <a:solidFill>
                  <a:schemeClr val="tx1"/>
                </a:solidFill>
              </a:rPr>
              <a:t>Diseño de la estructura organizativa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86EF9C7-42B4-9A47-BD32-D2D03946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35610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Organigrama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A0CFDAA9-93BD-3D49-92EF-3A1DEF9E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23850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Planificación de RRHH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EC72648-1A06-794C-81E7-BEEC972FFE02}"/>
              </a:ext>
            </a:extLst>
          </p:cNvPr>
          <p:cNvSpPr/>
          <p:nvPr/>
        </p:nvSpPr>
        <p:spPr>
          <a:xfrm>
            <a:off x="936625" y="1692275"/>
            <a:ext cx="8135938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C" sz="2400" dirty="0">
                <a:solidFill>
                  <a:schemeClr val="tx1"/>
                </a:solidFill>
              </a:rPr>
              <a:t>Documentos complementarios:</a:t>
            </a:r>
          </a:p>
          <a:p>
            <a:pPr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C" sz="2400" dirty="0">
                <a:solidFill>
                  <a:schemeClr val="tx1"/>
                </a:solidFill>
              </a:rPr>
              <a:t>Planificación de los recursos humanos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C" sz="2400" u="sng" dirty="0">
                <a:solidFill>
                  <a:schemeClr val="tx1"/>
                </a:solidFill>
              </a:rPr>
              <a:t>Material adjunto en AVAC</a:t>
            </a:r>
          </a:p>
          <a:p>
            <a:pPr>
              <a:defRPr/>
            </a:pPr>
            <a:endParaRPr lang="es-EC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s-EC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ángulo 1">
            <a:extLst>
              <a:ext uri="{FF2B5EF4-FFF2-40B4-BE49-F238E27FC236}">
                <a16:creationId xmlns:a16="http://schemas.microsoft.com/office/drawing/2014/main" id="{BA19947C-EFA4-484D-8044-AAAECDB8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28750"/>
            <a:ext cx="784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C" altLang="es-EC" sz="2400">
                <a:solidFill>
                  <a:schemeClr val="tx1"/>
                </a:solidFill>
              </a:rPr>
              <a:t>Hay empresas que son expertos en captar lentos, pero no lo retienen ni lo desarrollan.</a:t>
            </a:r>
          </a:p>
          <a:p>
            <a:pPr>
              <a:buFont typeface="Arial" panose="020B0604020202020204" pitchFamily="34" charset="0"/>
              <a:buChar char="•"/>
            </a:pPr>
            <a:endParaRPr lang="es-EC" altLang="es-EC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400">
                <a:solidFill>
                  <a:schemeClr val="tx1"/>
                </a:solidFill>
              </a:rPr>
              <a:t>Gracias a la tecnología el talento se ha convertido en el principal recurso de la empresa.</a:t>
            </a:r>
          </a:p>
          <a:p>
            <a:pPr>
              <a:buFont typeface="Arial" panose="020B0604020202020204" pitchFamily="34" charset="0"/>
              <a:buChar char="•"/>
            </a:pPr>
            <a:endParaRPr lang="es-EC" altLang="es-EC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400">
                <a:solidFill>
                  <a:schemeClr val="tx1"/>
                </a:solidFill>
              </a:rPr>
              <a:t> Ahora es más fácil conseguir capital económico para adquirir máquinas.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CA53607-C1F7-EA43-98C1-172CA072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627063"/>
            <a:ext cx="860742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Generalidades</a:t>
            </a:r>
          </a:p>
        </p:txBody>
      </p:sp>
      <p:sp>
        <p:nvSpPr>
          <p:cNvPr id="22532" name="Rectángulo 3">
            <a:extLst>
              <a:ext uri="{FF2B5EF4-FFF2-40B4-BE49-F238E27FC236}">
                <a16:creationId xmlns:a16="http://schemas.microsoft.com/office/drawing/2014/main" id="{C18D06A7-62BA-3149-8806-03FAFC65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787900"/>
            <a:ext cx="7772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C" altLang="es-EC" b="1" u="sng">
                <a:solidFill>
                  <a:schemeClr val="tx1"/>
                </a:solidFill>
              </a:rPr>
              <a:t>Realidad actual:</a:t>
            </a:r>
          </a:p>
          <a:p>
            <a:r>
              <a:rPr lang="es-EC" altLang="es-EC" b="1">
                <a:solidFill>
                  <a:schemeClr val="tx1"/>
                </a:solidFill>
              </a:rPr>
              <a:t>Globalización: </a:t>
            </a:r>
            <a:r>
              <a:rPr lang="es-EC" altLang="es-EC">
                <a:solidFill>
                  <a:schemeClr val="tx1"/>
                </a:solidFill>
              </a:rPr>
              <a:t>plantas enteras se han trasladado a países donde la mano de obra es más barata.</a:t>
            </a:r>
          </a:p>
          <a:p>
            <a:endParaRPr lang="es-EC" altLang="es-EC" b="1">
              <a:solidFill>
                <a:schemeClr val="tx1"/>
              </a:solidFill>
            </a:endParaRPr>
          </a:p>
          <a:p>
            <a:pPr algn="ctr"/>
            <a:r>
              <a:rPr lang="es-EC" altLang="es-EC" b="1">
                <a:solidFill>
                  <a:schemeClr val="tx1"/>
                </a:solidFill>
              </a:rPr>
              <a:t>La tecnología hace que el ser humano sea menos necesario.</a:t>
            </a:r>
          </a:p>
          <a:p>
            <a:endParaRPr lang="es-EC" altLang="es-EC" b="1">
              <a:solidFill>
                <a:schemeClr val="tx1"/>
              </a:solidFill>
            </a:endParaRPr>
          </a:p>
          <a:p>
            <a:r>
              <a:rPr lang="es-EC" altLang="es-EC" b="1">
                <a:solidFill>
                  <a:schemeClr val="tx1"/>
                </a:solidFill>
              </a:rPr>
              <a:t>Ejemplo:</a:t>
            </a:r>
          </a:p>
          <a:p>
            <a:r>
              <a:rPr lang="es-EC" altLang="es-EC">
                <a:solidFill>
                  <a:schemeClr val="tx1"/>
                </a:solidFill>
              </a:rPr>
              <a:t>1970 para descargar un barco = 108 hombres por 5 días.</a:t>
            </a:r>
          </a:p>
          <a:p>
            <a:r>
              <a:rPr lang="es-EC" altLang="es-EC">
                <a:solidFill>
                  <a:schemeClr val="tx1"/>
                </a:solidFill>
              </a:rPr>
              <a:t>2014 para descargar el mismo barco = 8 hombres por un día.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CBEEC77-7806-CC4D-ABC4-3763958D9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758950"/>
            <a:ext cx="86074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120" rIns="0" bIns="0" anchor="ctr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Análisis de Puestos de Trabajo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A6838CFE-3100-A04D-A46E-CAE731FD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627063"/>
            <a:ext cx="860742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8000"/>
              </a:lnSpc>
              <a:buSzPct val="100000"/>
              <a:defRPr/>
            </a:pPr>
            <a:r>
              <a:rPr lang="es-E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Utilidad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B260DCFF-4675-6649-9F72-9679A8E0C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428750"/>
            <a:ext cx="86074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120" rIns="0" bIns="0"/>
          <a:lstStyle>
            <a:lvl1pPr marL="342900" indent="-339725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r>
              <a:rPr lang="es-EC" sz="2400" b="1" dirty="0">
                <a:solidFill>
                  <a:srgbClr val="000000"/>
                </a:solidFill>
                <a:latin typeface="Bitstream Vera Serif" charset="0"/>
                <a:ea typeface="msgothic" charset="0"/>
                <a:cs typeface="msgothic" charset="0"/>
              </a:rPr>
              <a:t>“El análisis y descripción de puestos de trabajo es la </a:t>
            </a:r>
            <a:r>
              <a:rPr lang="es-EC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erif" charset="0"/>
                <a:ea typeface="msgothic" charset="0"/>
                <a:cs typeface="msgothic" charset="0"/>
              </a:rPr>
              <a:t>herramienta básica y primordial de gestión y dirección de recursos humanos y también de gestión y dirección empresarial</a:t>
            </a:r>
            <a:r>
              <a:rPr lang="es-EC" sz="2400" b="1" dirty="0">
                <a:solidFill>
                  <a:srgbClr val="000000"/>
                </a:solidFill>
                <a:latin typeface="Bitstream Vera Serif" charset="0"/>
                <a:ea typeface="msgothic" charset="0"/>
                <a:cs typeface="msgothic" charset="0"/>
              </a:rPr>
              <a:t>, sin importar cuáles sean los fines de la empresa, el número de miembros que la constituyen o su cualificación, ni el nivel de sofisticación tecnológica.”</a:t>
            </a:r>
          </a:p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endParaRPr lang="es-EC" sz="2400" b="1" dirty="0">
              <a:solidFill>
                <a:srgbClr val="000000"/>
              </a:solidFill>
              <a:latin typeface="Bitstream Vera Serif" charset="0"/>
            </a:endParaRPr>
          </a:p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r>
              <a:rPr lang="es-EC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erif" charset="0"/>
              </a:rPr>
              <a:t>Análisis:</a:t>
            </a:r>
          </a:p>
          <a:p>
            <a:pPr marL="746125" lvl="1" indent="-342900" eaLnBrk="1">
              <a:lnSpc>
                <a:spcPct val="98000"/>
              </a:lnSpc>
              <a:spcAft>
                <a:spcPts val="1063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EC" sz="2400" b="1" dirty="0">
                <a:solidFill>
                  <a:srgbClr val="000000"/>
                </a:solidFill>
                <a:latin typeface="Bitstream Vera Serif" charset="0"/>
              </a:rPr>
              <a:t>Puesto de trabajo es descompuesto en tareas (operaciones, acciones, movimientos, etc.)</a:t>
            </a:r>
          </a:p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r>
              <a:rPr lang="es-EC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erif" charset="0"/>
              </a:rPr>
              <a:t>Descripción:</a:t>
            </a:r>
          </a:p>
          <a:p>
            <a:pPr lvl="1" eaLnBrk="1">
              <a:lnSpc>
                <a:spcPct val="98000"/>
              </a:lnSpc>
              <a:spcAft>
                <a:spcPts val="1063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EC" sz="2400" b="1" dirty="0">
                <a:solidFill>
                  <a:srgbClr val="000000"/>
                </a:solidFill>
                <a:latin typeface="Bitstream Vera Serif" charset="0"/>
              </a:rPr>
              <a:t>Descripción formal (exposición detallada, estructurada, ordenada y sistemática) del resultado del ATP</a:t>
            </a:r>
          </a:p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endParaRPr lang="es-ES" sz="2400" dirty="0">
              <a:solidFill>
                <a:srgbClr val="000000"/>
              </a:solidFill>
              <a:latin typeface="Bitstream Vera Serif" charset="0"/>
              <a:ea typeface="msgothic" charset="0"/>
              <a:cs typeface="msgothic" charset="0"/>
            </a:endParaRPr>
          </a:p>
          <a:p>
            <a:pPr eaLnBrk="1">
              <a:lnSpc>
                <a:spcPct val="98000"/>
              </a:lnSpc>
              <a:spcAft>
                <a:spcPts val="1063"/>
              </a:spcAft>
              <a:buSzPct val="100000"/>
              <a:defRPr/>
            </a:pPr>
            <a:endParaRPr lang="es-ES" sz="2400" dirty="0">
              <a:solidFill>
                <a:srgbClr val="000000"/>
              </a:solidFill>
              <a:latin typeface="Bitstream Vera Serif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F119B1FE-70C1-414A-A50D-8650550E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C"/>
              <a:t>Utilidad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25828-0600-0944-8377-41BE5A5C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25" y="1692275"/>
            <a:ext cx="6997700" cy="4278313"/>
          </a:xfrm>
        </p:spPr>
        <p:txBody>
          <a:bodyPr/>
          <a:lstStyle/>
          <a:p>
            <a:r>
              <a:rPr lang="es-EC" altLang="es-EC"/>
              <a:t>Reclutamiento, selección.</a:t>
            </a:r>
          </a:p>
          <a:p>
            <a:r>
              <a:rPr lang="es-EC" altLang="es-EC"/>
              <a:t>Orientación y consejo vocacional.</a:t>
            </a:r>
          </a:p>
          <a:p>
            <a:r>
              <a:rPr lang="es-EC" altLang="es-EC"/>
              <a:t>Planificación de carreras profesionales y promociones.</a:t>
            </a:r>
          </a:p>
          <a:p>
            <a:r>
              <a:rPr lang="es-EC" altLang="es-EC"/>
              <a:t>Valoración de puestos de trabajo.</a:t>
            </a:r>
          </a:p>
          <a:p>
            <a:r>
              <a:rPr lang="es-EC" altLang="es-EC"/>
              <a:t>Evaluación de resultados y desempeños.</a:t>
            </a:r>
          </a:p>
          <a:p>
            <a:r>
              <a:rPr lang="es-EC" altLang="es-EC"/>
              <a:t>Formación y adiestramiento.</a:t>
            </a:r>
          </a:p>
          <a:p>
            <a:r>
              <a:rPr lang="es-EC" altLang="es-EC"/>
              <a:t>Seguridad y prevención.</a:t>
            </a:r>
          </a:p>
          <a:p>
            <a:r>
              <a:rPr lang="es-EC" altLang="es-EC"/>
              <a:t>Salud laboral.</a:t>
            </a:r>
          </a:p>
          <a:p>
            <a:r>
              <a:rPr lang="es-EC" altLang="es-EC"/>
              <a:t>Manual de operaciones y procedimientos.</a:t>
            </a:r>
          </a:p>
          <a:p>
            <a:r>
              <a:rPr lang="es-EC" altLang="es-EC"/>
              <a:t>Delimitación de las líneas de autoridad y responsabilidad.</a:t>
            </a:r>
          </a:p>
          <a:p>
            <a:r>
              <a:rPr lang="es-EC" altLang="es-EC"/>
              <a:t>Ordenación y clasificación de puestos.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5270D4A9-B42C-CB47-A359-1FECC9B27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-30163"/>
            <a:ext cx="86074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80" rIns="0" bIns="0" anchor="ctr"/>
          <a:lstStyle>
            <a:defPPr>
              <a:defRPr lang="en-GB"/>
            </a:defPPr>
            <a:lvl1pPr algn="ctr" eaLnBrk="1">
              <a:lnSpc>
                <a:spcPct val="98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68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9pPr>
          </a:lstStyle>
          <a:p>
            <a:pPr>
              <a:defRPr/>
            </a:pPr>
            <a:endParaRPr lang="es-ES" dirty="0"/>
          </a:p>
        </p:txBody>
      </p:sp>
      <p:sp>
        <p:nvSpPr>
          <p:cNvPr id="52227" name="Título 1">
            <a:extLst>
              <a:ext uri="{FF2B5EF4-FFF2-40B4-BE49-F238E27FC236}">
                <a16:creationId xmlns:a16="http://schemas.microsoft.com/office/drawing/2014/main" id="{57F8E999-B9AD-B544-AC4B-6E73E7A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C"/>
              <a:t>Qué información requerimos?</a:t>
            </a:r>
            <a:endParaRPr lang="es-EC" alt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CD05E-2380-1D48-9202-0D074E25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835150"/>
            <a:ext cx="8672513" cy="4278313"/>
          </a:xfrm>
        </p:spPr>
        <p:txBody>
          <a:bodyPr/>
          <a:lstStyle/>
          <a:p>
            <a:r>
              <a:rPr lang="es-EC" altLang="es-EC"/>
              <a:t>Identificación del puesto de trabajo.</a:t>
            </a:r>
          </a:p>
          <a:p>
            <a:r>
              <a:rPr lang="es-EC" altLang="es-EC"/>
              <a:t>Identificación de las fuentes de información.</a:t>
            </a:r>
          </a:p>
          <a:p>
            <a:r>
              <a:rPr lang="es-EC" altLang="es-EC"/>
              <a:t>Circunstancias básicas del puesto.</a:t>
            </a:r>
          </a:p>
          <a:p>
            <a:r>
              <a:rPr lang="es-EC" altLang="es-EC"/>
              <a:t>La función (objetivo, misión, cometido) del puesto.</a:t>
            </a:r>
          </a:p>
          <a:p>
            <a:r>
              <a:rPr lang="es-EC" altLang="es-EC"/>
              <a:t>Las responsabilidades propias del puesto.</a:t>
            </a:r>
          </a:p>
          <a:p>
            <a:r>
              <a:rPr lang="es-EC" altLang="es-EC"/>
              <a:t>Las tareas constitutivas del puesto.</a:t>
            </a:r>
          </a:p>
          <a:p>
            <a:r>
              <a:rPr lang="es-EC" altLang="es-EC"/>
              <a:t>Los requerimientos que exige el puesto.</a:t>
            </a:r>
          </a:p>
          <a:p>
            <a:r>
              <a:rPr lang="es-EC" altLang="es-EC"/>
              <a:t>Las condiciones físicas, ambientales y sociales en que se desarrolla el puesto.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64A4BD61-E61F-5447-A71B-2D7B919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/>
              <a:t>Métodos de análisis: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DFE50-AC31-2E41-914B-08DFB69B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1619250"/>
            <a:ext cx="6997700" cy="4278313"/>
          </a:xfrm>
        </p:spPr>
        <p:txBody>
          <a:bodyPr/>
          <a:lstStyle/>
          <a:p>
            <a:r>
              <a:rPr lang="es-EC" altLang="es-EC"/>
              <a:t>1. Observación.</a:t>
            </a:r>
          </a:p>
          <a:p>
            <a:r>
              <a:rPr lang="es-EC" altLang="es-EC"/>
              <a:t>2. </a:t>
            </a:r>
            <a:r>
              <a:rPr lang="es-EC" altLang="es-EC" b="1"/>
              <a:t>Entrevista individual con el ocupante del puesto.</a:t>
            </a:r>
          </a:p>
          <a:p>
            <a:r>
              <a:rPr lang="es-EC" altLang="es-EC"/>
              <a:t>3. Entrevista de grupo (varios ocupantes).</a:t>
            </a:r>
          </a:p>
          <a:p>
            <a:r>
              <a:rPr lang="es-EC" altLang="es-EC"/>
              <a:t>4. Reunión de grupo de expertos (con personal experimentado).</a:t>
            </a:r>
          </a:p>
          <a:p>
            <a:r>
              <a:rPr lang="es-EC" altLang="es-EC"/>
              <a:t>5. Cuestionario estructurado.</a:t>
            </a:r>
          </a:p>
          <a:p>
            <a:r>
              <a:rPr lang="es-EC" altLang="es-EC"/>
              <a:t>6. Cuestionario de preguntas abiertas.</a:t>
            </a:r>
          </a:p>
          <a:p>
            <a:r>
              <a:rPr lang="es-EC" altLang="es-EC"/>
              <a:t>7. Diario.</a:t>
            </a:r>
          </a:p>
          <a:p>
            <a:r>
              <a:rPr lang="es-EC" altLang="es-EC"/>
              <a:t>8. Incidentes críticos.</a:t>
            </a:r>
          </a:p>
          <a:p>
            <a:r>
              <a:rPr lang="es-EC" altLang="es-EC"/>
              <a:t>9. Información de diseño de equipamientos.</a:t>
            </a:r>
          </a:p>
          <a:p>
            <a:r>
              <a:rPr lang="es-EC" altLang="es-EC"/>
              <a:t>10. Grabaciones de actividades del puesto.</a:t>
            </a:r>
          </a:p>
          <a:p>
            <a:r>
              <a:rPr lang="es-EC" altLang="es-EC"/>
              <a:t>11. Registros disponibles relativos al puesto.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720C3-CF96-5C4D-9421-C1DC92A3ABD1}"/>
              </a:ext>
            </a:extLst>
          </p:cNvPr>
          <p:cNvSpPr txBox="1"/>
          <p:nvPr/>
        </p:nvSpPr>
        <p:spPr>
          <a:xfrm>
            <a:off x="5510213" y="3792538"/>
            <a:ext cx="3549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Quien</a:t>
            </a:r>
            <a:r>
              <a:rPr lang="es-EC" sz="1400" b="1" dirty="0"/>
              <a:t> </a:t>
            </a:r>
            <a:r>
              <a:rPr lang="es-EC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interviene?</a:t>
            </a:r>
            <a:endParaRPr lang="es-EC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BBFC7A-B2DC-7949-897D-18F344F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4537075"/>
            <a:ext cx="3267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Analista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Titular del puesto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Jefe inmediato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altLang="es-EC" sz="2000">
                <a:solidFill>
                  <a:schemeClr val="tx1"/>
                </a:solidFill>
              </a:rPr>
              <a:t>Departamento de RRHH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B54D769C-C3F7-2E4D-86E4-E8315981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6997700" cy="1455738"/>
          </a:xfrm>
        </p:spPr>
        <p:txBody>
          <a:bodyPr/>
          <a:lstStyle/>
          <a:p>
            <a:r>
              <a:rPr lang="es-EC" altLang="es-EC"/>
              <a:t>Metodología Cualitativa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A22F4-3E65-6649-8738-2442AE73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803275"/>
            <a:ext cx="9577388" cy="4278313"/>
          </a:xfrm>
        </p:spPr>
        <p:txBody>
          <a:bodyPr/>
          <a:lstStyle/>
          <a:p>
            <a:r>
              <a:rPr lang="es-EC" altLang="es-EC"/>
              <a:t>Planificación del proyecto ADP.</a:t>
            </a:r>
          </a:p>
          <a:p>
            <a:r>
              <a:rPr lang="es-EC" altLang="es-EC"/>
              <a:t>Formato y diseño del protocolo</a:t>
            </a:r>
          </a:p>
          <a:p>
            <a:r>
              <a:rPr lang="es-EC" altLang="es-EC"/>
              <a:t>Cantidad y tipo de información</a:t>
            </a:r>
          </a:p>
          <a:p>
            <a:pPr lvl="1"/>
            <a:r>
              <a:rPr lang="es-EC" altLang="es-EC"/>
              <a:t>Ficha técnica (fecha de realización, nombre analista, fecha de actualización)</a:t>
            </a:r>
          </a:p>
          <a:p>
            <a:pPr lvl="1"/>
            <a:r>
              <a:rPr lang="es-EC" altLang="es-EC"/>
              <a:t>Identificación del puesto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Denominación del puesto (vigilante, auxiliar administrativo, subdirector de formación, etc.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Departamento (departamento de calidad, dirección de rrhh, etc.)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Código (0-221, 1-787A)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Nivel retributivo (2A, 5A, 7B, etc.)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Categoría laboral (peón, oficial de primera, electricista, etc.)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Estabilidad del puesto de trabajo (permanente, estacional, ocasional, etc.).</a:t>
            </a:r>
          </a:p>
          <a:p>
            <a:pPr lvl="2">
              <a:spcBef>
                <a:spcPct val="0"/>
              </a:spcBef>
            </a:pPr>
            <a:r>
              <a:rPr lang="es-EC" altLang="es-EC"/>
              <a:t>Denominación del puesto del supervisor (jefe de aprovisionamientos, director de fábrica, jefe de contabilidad, etc.)</a:t>
            </a:r>
          </a:p>
          <a:p>
            <a:pPr lvl="1"/>
            <a:r>
              <a:rPr lang="es-EC" altLang="es-EC"/>
              <a:t>Misión</a:t>
            </a:r>
          </a:p>
          <a:p>
            <a:pPr lvl="1"/>
            <a:r>
              <a:rPr lang="es-EC" altLang="es-EC"/>
              <a:t>Tareas (actividades, deberes, obligaciones y responsabilidades)</a:t>
            </a:r>
          </a:p>
          <a:p>
            <a:pPr lvl="1"/>
            <a:r>
              <a:rPr lang="es-EC" altLang="es-EC"/>
              <a:t>Supervisión recibida</a:t>
            </a:r>
          </a:p>
          <a:p>
            <a:pPr lvl="1"/>
            <a:r>
              <a:rPr lang="es-EC" altLang="es-EC"/>
              <a:t>Posición jerárquica y ámbito de influencia directa del puesto.</a:t>
            </a:r>
          </a:p>
          <a:p>
            <a:pPr lvl="1"/>
            <a:r>
              <a:rPr lang="es-EC" altLang="es-EC"/>
              <a:t>Especificación del puesto (habilidades, capacidades, conocimientos, características físicas, etc.)</a:t>
            </a:r>
          </a:p>
          <a:p>
            <a:pPr lvl="1"/>
            <a:r>
              <a:rPr lang="es-EC" altLang="es-EC"/>
              <a:t>Observaciones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>
            <a:extLst>
              <a:ext uri="{FF2B5EF4-FFF2-40B4-BE49-F238E27FC236}">
                <a16:creationId xmlns:a16="http://schemas.microsoft.com/office/drawing/2014/main" id="{BE73CA37-E6D4-2E4F-B25C-40C48F6E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323850"/>
            <a:ext cx="8832850" cy="1455738"/>
          </a:xfrm>
        </p:spPr>
        <p:txBody>
          <a:bodyPr/>
          <a:lstStyle/>
          <a:p>
            <a:r>
              <a:rPr lang="es-EC" altLang="es-EC"/>
              <a:t>Recomendaciones para la 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4BD7B-F546-284C-996D-35F02471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074738"/>
            <a:ext cx="9056688" cy="4278312"/>
          </a:xfrm>
        </p:spPr>
        <p:txBody>
          <a:bodyPr/>
          <a:lstStyle/>
          <a:p>
            <a:r>
              <a:rPr lang="es-EC" altLang="es-EC"/>
              <a:t>Las afirmaciones deben contener tan sólo lo que hace el trabajador</a:t>
            </a:r>
          </a:p>
          <a:p>
            <a:r>
              <a:rPr lang="es-EC" altLang="es-EC"/>
              <a:t>Sólo valen los hechos objetivos, no las opiniones e interpretaciones subjetivas.</a:t>
            </a:r>
          </a:p>
          <a:p>
            <a:r>
              <a:rPr lang="es-EC" altLang="es-EC"/>
              <a:t>La descripción debe ser sencilla. (evitar términos técnicos)</a:t>
            </a:r>
          </a:p>
          <a:p>
            <a:r>
              <a:rPr lang="es-EC" altLang="es-EC"/>
              <a:t>Evitar palabras ambiguas como «tal vez», «puede», «ocasionalmente», «pocas veces», etc.,</a:t>
            </a:r>
          </a:p>
          <a:p>
            <a:r>
              <a:rPr lang="es-EC" altLang="es-EC"/>
              <a:t>Evitar las impresiones del trabajador, palabras como «monótono», «aburrido», «interesante», «agradable», «muy complejo», «extremadamente difícil»</a:t>
            </a:r>
          </a:p>
          <a:p>
            <a:r>
              <a:rPr lang="es-EC" altLang="es-EC"/>
              <a:t>Si se describe un puesto o una actividad, es preciso asegurarse de que se ha hecho plenamente. De no ser así, debe indicarse con la máxima claridad y visibilidad.</a:t>
            </a:r>
          </a:p>
          <a:p>
            <a:r>
              <a:rPr lang="es-EC" altLang="es-EC"/>
              <a:t>Usar un estilo literario correcto y fluidez sintáctica (no es una historieta)</a:t>
            </a:r>
          </a:p>
          <a:p>
            <a:r>
              <a:rPr lang="es-EC" altLang="es-EC"/>
              <a:t>No se debe influir en el usuario de la descripción.</a:t>
            </a:r>
          </a:p>
          <a:p>
            <a:r>
              <a:rPr lang="es-EC" altLang="es-EC"/>
              <a:t>Si es necesario hacer referencia a otro puesto, debe usarse la denominación formal del puesto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>
            <a:extLst>
              <a:ext uri="{FF2B5EF4-FFF2-40B4-BE49-F238E27FC236}">
                <a16:creationId xmlns:a16="http://schemas.microsoft.com/office/drawing/2014/main" id="{BDED55BB-A9C4-5741-B488-6C1F731B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/>
              <a:t>Como redactar una tarea?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32056-1DC0-4241-B18D-78DA2CB6A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763713"/>
            <a:ext cx="6997700" cy="4278312"/>
          </a:xfrm>
        </p:spPr>
        <p:txBody>
          <a:bodyPr/>
          <a:lstStyle/>
          <a:p>
            <a:r>
              <a:rPr lang="es-EC" altLang="es-EC"/>
              <a:t>¿Qué hace el trabajador?</a:t>
            </a:r>
          </a:p>
          <a:p>
            <a:r>
              <a:rPr lang="es-EC" altLang="es-EC"/>
              <a:t>¿Cómo lo hace?</a:t>
            </a:r>
          </a:p>
          <a:p>
            <a:r>
              <a:rPr lang="es-EC" altLang="es-EC"/>
              <a:t>¿Con qué lo hace?</a:t>
            </a:r>
          </a:p>
          <a:p>
            <a:r>
              <a:rPr lang="es-EC" altLang="es-EC"/>
              <a:t>¿Por qué lo hace?</a:t>
            </a:r>
          </a:p>
          <a:p>
            <a:r>
              <a:rPr lang="es-EC" altLang="es-EC"/>
              <a:t>¿Quién lo hace?</a:t>
            </a:r>
          </a:p>
          <a:p>
            <a:endParaRPr lang="es-EC" alt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>
            <a:extLst>
              <a:ext uri="{FF2B5EF4-FFF2-40B4-BE49-F238E27FC236}">
                <a16:creationId xmlns:a16="http://schemas.microsoft.com/office/drawing/2014/main" id="{1232C6EC-B24D-364E-90C9-4A07E1A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/>
              <a:t>Reclutamiento y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9E566-7391-8C41-88B9-C4A40ADE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9250"/>
            <a:ext cx="6997700" cy="427831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s-EC" dirty="0"/>
              <a:t>“Buscar y atraer en cada momento a las personas necesarias (en cantidad y calidad) para desarrollar de manera óptima los proyectos/tareas de la empresa”.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s-EC" dirty="0"/>
          </a:p>
          <a:p>
            <a:pPr marL="0" indent="0" algn="ctr">
              <a:buFont typeface="Wingdings 3" panose="05040102010807070707" pitchFamily="18" charset="2"/>
              <a:buNone/>
              <a:defRPr/>
            </a:pPr>
            <a:r>
              <a:rPr lang="es-EC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 el equipo de trabajo</a:t>
            </a:r>
          </a:p>
          <a:p>
            <a:pPr marL="0" indent="0" algn="ctr">
              <a:buFont typeface="Wingdings 3" panose="05040102010807070707" pitchFamily="18" charset="2"/>
              <a:buNone/>
              <a:defRPr/>
            </a:pPr>
            <a:endParaRPr lang="es-EC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s-EC" b="1" dirty="0"/>
              <a:t>Reclutamiento (</a:t>
            </a:r>
            <a:r>
              <a:rPr lang="es-EC" dirty="0"/>
              <a:t>cantidad suficiente de candidatos</a:t>
            </a:r>
            <a:r>
              <a:rPr lang="es-EC" b="1" dirty="0"/>
              <a:t>)</a:t>
            </a:r>
          </a:p>
          <a:p>
            <a:pPr marL="896938" lvl="1" indent="-457200">
              <a:buFont typeface="Wingdings 3" panose="05040102010807070707" pitchFamily="18" charset="2"/>
              <a:buChar char=""/>
              <a:defRPr/>
            </a:pPr>
            <a:r>
              <a:rPr lang="es-EC" b="1" dirty="0"/>
              <a:t>Fuentes:</a:t>
            </a:r>
          </a:p>
          <a:p>
            <a:pPr marL="1338263" lvl="2" indent="-457200">
              <a:buFont typeface="Wingdings 3" panose="05040102010807070707" pitchFamily="18" charset="2"/>
              <a:buChar char=""/>
              <a:defRPr/>
            </a:pPr>
            <a:r>
              <a:rPr lang="es-EC" b="1" dirty="0"/>
              <a:t>Interno</a:t>
            </a:r>
          </a:p>
          <a:p>
            <a:pPr marL="1338263" lvl="2" indent="-457200">
              <a:buFont typeface="Wingdings 3" panose="05040102010807070707" pitchFamily="18" charset="2"/>
              <a:buChar char=""/>
              <a:defRPr/>
            </a:pPr>
            <a:r>
              <a:rPr lang="es-EC" b="1" dirty="0"/>
              <a:t>Externo</a:t>
            </a:r>
          </a:p>
          <a:p>
            <a:pPr marL="1338263" lvl="2" indent="-457200">
              <a:buFont typeface="Wingdings 3" panose="05040102010807070707" pitchFamily="18" charset="2"/>
              <a:buChar char=""/>
              <a:defRPr/>
            </a:pPr>
            <a:r>
              <a:rPr lang="es-EC" b="1" dirty="0"/>
              <a:t>Consultorías o subcontrataciones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b="1" dirty="0"/>
              <a:t>Preselección (</a:t>
            </a:r>
            <a:r>
              <a:rPr lang="es-EC" dirty="0"/>
              <a:t>descartar candidaturas</a:t>
            </a:r>
            <a:r>
              <a:rPr lang="es-EC" b="1" dirty="0"/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b="1" dirty="0"/>
              <a:t>Selección (</a:t>
            </a:r>
            <a:r>
              <a:rPr lang="es-EC" dirty="0"/>
              <a:t>incorporar a los candidatos más adecuados</a:t>
            </a:r>
            <a:r>
              <a:rPr lang="es-EC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>
            <a:extLst>
              <a:ext uri="{FF2B5EF4-FFF2-40B4-BE49-F238E27FC236}">
                <a16:creationId xmlns:a16="http://schemas.microsoft.com/office/drawing/2014/main" id="{D09D5659-1D6F-5F42-BE33-26FC2FB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C"/>
              <a:t>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3A350-7C53-814A-9210-465026BA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433513"/>
            <a:ext cx="7681912" cy="4278312"/>
          </a:xfrm>
        </p:spPr>
        <p:txBody>
          <a:bodyPr/>
          <a:lstStyle/>
          <a:p>
            <a:pPr marL="0" indent="0" algn="ctr">
              <a:buFont typeface="Wingdings 3" pitchFamily="2" charset="2"/>
              <a:buNone/>
            </a:pPr>
            <a:r>
              <a:rPr lang="es-EC" altLang="es-EC" b="1"/>
              <a:t>“Proceso mediante el cual tomamos la decisión de incorporar a los candidatos más adecuados para desempeñar los distintos puestos de trabajo del proyecto”.</a:t>
            </a:r>
          </a:p>
          <a:p>
            <a:pPr marL="0" indent="0" algn="ctr">
              <a:buFont typeface="Wingdings 3" pitchFamily="2" charset="2"/>
              <a:buNone/>
            </a:pPr>
            <a:endParaRPr lang="es-EC" altLang="es-EC" b="1"/>
          </a:p>
          <a:p>
            <a:pPr marL="0" indent="0">
              <a:buFont typeface="Wingdings 3" pitchFamily="2" charset="2"/>
              <a:buNone/>
            </a:pPr>
            <a:r>
              <a:rPr lang="es-EC" altLang="es-EC" b="1"/>
              <a:t>Pruebas posibles:</a:t>
            </a:r>
          </a:p>
          <a:p>
            <a:pPr lvl="1"/>
            <a:r>
              <a:rPr lang="es-EC" altLang="es-EC"/>
              <a:t>Entrevista</a:t>
            </a:r>
          </a:p>
          <a:p>
            <a:pPr lvl="1"/>
            <a:r>
              <a:rPr lang="es-EC" altLang="es-EC"/>
              <a:t>Pruebas psicotécnicas (test de inteligencia)</a:t>
            </a:r>
          </a:p>
          <a:p>
            <a:pPr lvl="1"/>
            <a:r>
              <a:rPr lang="es-EC" altLang="es-EC"/>
              <a:t>Pruebas de conocimientos</a:t>
            </a:r>
          </a:p>
          <a:p>
            <a:pPr lvl="1"/>
            <a:r>
              <a:rPr lang="es-EC" altLang="es-EC"/>
              <a:t>Pruebas grafológicas </a:t>
            </a:r>
          </a:p>
          <a:p>
            <a:pPr lvl="1"/>
            <a:r>
              <a:rPr lang="es-EC" altLang="es-EC" sz="1800"/>
              <a:t>Dinámicas de grupo</a:t>
            </a:r>
          </a:p>
          <a:p>
            <a:pPr lvl="1"/>
            <a:r>
              <a:rPr lang="es-EC" altLang="es-EC" sz="1800"/>
              <a:t>Assessment </a:t>
            </a:r>
            <a:r>
              <a:rPr lang="es-EC" altLang="es-EC" sz="1600"/>
              <a:t>centers.</a:t>
            </a:r>
            <a:endParaRPr lang="es-EC" altLang="es-EC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CFFA8B3C-6D51-AB4E-BCE6-05B9C6C5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/>
              <a:t>Introducción:</a:t>
            </a:r>
          </a:p>
        </p:txBody>
      </p:sp>
      <p:grpSp>
        <p:nvGrpSpPr>
          <p:cNvPr id="24579" name="Agrupar 2">
            <a:extLst>
              <a:ext uri="{FF2B5EF4-FFF2-40B4-BE49-F238E27FC236}">
                <a16:creationId xmlns:a16="http://schemas.microsoft.com/office/drawing/2014/main" id="{3ACDD40A-AEC0-9A43-AF8C-AA13CE72F8DB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1663700"/>
            <a:ext cx="7223125" cy="922338"/>
            <a:chOff x="1187624" y="1628800"/>
            <a:chExt cx="6552728" cy="837629"/>
          </a:xfrm>
        </p:grpSpPr>
        <p:sp>
          <p:nvSpPr>
            <p:cNvPr id="24608" name="3 CuadroTexto">
              <a:extLst>
                <a:ext uri="{FF2B5EF4-FFF2-40B4-BE49-F238E27FC236}">
                  <a16:creationId xmlns:a16="http://schemas.microsoft.com/office/drawing/2014/main" id="{377CFEA0-EDAF-6B49-98F2-DF1F5BF3F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1628800"/>
              <a:ext cx="6552728" cy="83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C" altLang="es-EC" b="1">
                  <a:solidFill>
                    <a:schemeClr val="tx1"/>
                  </a:solidFill>
                </a:rPr>
                <a:t>PERSONAS 				                              ORGANIZACIÓN</a:t>
              </a:r>
            </a:p>
            <a:p>
              <a:endParaRPr lang="es-EC" altLang="es-EC" b="1">
                <a:solidFill>
                  <a:schemeClr val="tx1"/>
                </a:solidFill>
              </a:endParaRPr>
            </a:p>
            <a:p>
              <a:r>
                <a:rPr lang="es-EC" altLang="es-EC" b="1">
                  <a:solidFill>
                    <a:schemeClr val="tx1"/>
                  </a:solidFill>
                </a:rPr>
                <a:t>	            SIMBIOSIS (GANAR – GANAR)</a:t>
              </a:r>
            </a:p>
          </p:txBody>
        </p:sp>
        <p:cxnSp>
          <p:nvCxnSpPr>
            <p:cNvPr id="6" name="5 Conector recto de flecha">
              <a:extLst>
                <a:ext uri="{FF2B5EF4-FFF2-40B4-BE49-F238E27FC236}">
                  <a16:creationId xmlns:a16="http://schemas.microsoft.com/office/drawing/2014/main" id="{0CC83BD0-BB26-E44A-BC71-6BC529DF7E85}"/>
                </a:ext>
              </a:extLst>
            </p:cNvPr>
            <p:cNvCxnSpPr/>
            <p:nvPr/>
          </p:nvCxnSpPr>
          <p:spPr>
            <a:xfrm>
              <a:off x="2820765" y="1796037"/>
              <a:ext cx="25922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7 Conector recto de flecha">
              <a:extLst>
                <a:ext uri="{FF2B5EF4-FFF2-40B4-BE49-F238E27FC236}">
                  <a16:creationId xmlns:a16="http://schemas.microsoft.com/office/drawing/2014/main" id="{63255EF8-2BA4-BD4A-AD9F-37CED4637DC4}"/>
                </a:ext>
              </a:extLst>
            </p:cNvPr>
            <p:cNvCxnSpPr/>
            <p:nvPr/>
          </p:nvCxnSpPr>
          <p:spPr>
            <a:xfrm>
              <a:off x="4263806" y="1796037"/>
              <a:ext cx="0" cy="4310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9 Tabla">
            <a:extLst>
              <a:ext uri="{FF2B5EF4-FFF2-40B4-BE49-F238E27FC236}">
                <a16:creationId xmlns:a16="http://schemas.microsoft.com/office/drawing/2014/main" id="{DD7CAF45-68A0-744F-95A6-6485D0B394C9}"/>
              </a:ext>
            </a:extLst>
          </p:cNvPr>
          <p:cNvGraphicFramePr>
            <a:graphicFrameLocks noGrp="1"/>
          </p:cNvGraphicFramePr>
          <p:nvPr/>
        </p:nvGraphicFramePr>
        <p:xfrm>
          <a:off x="758825" y="2828925"/>
          <a:ext cx="8805864" cy="44799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0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705">
                <a:tc>
                  <a:txBody>
                    <a:bodyPr/>
                    <a:lstStyle/>
                    <a:p>
                      <a:r>
                        <a:rPr lang="es-EC" sz="2200" dirty="0"/>
                        <a:t>Objetivos de la Organización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Objetivos de los Individuos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r>
                        <a:rPr lang="es-EC" sz="2200" dirty="0"/>
                        <a:t>Supervivencia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Salarios acorde</a:t>
                      </a:r>
                      <a:r>
                        <a:rPr lang="es-EC" sz="2200" baseline="0" dirty="0"/>
                        <a:t> a su intelecto</a:t>
                      </a:r>
                      <a:endParaRPr lang="es-EC" sz="2200" dirty="0"/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r>
                        <a:rPr lang="es-EC" sz="2200" dirty="0"/>
                        <a:t>Crecimiento sostenido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Prestaciones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r>
                        <a:rPr lang="es-EC" sz="2200" dirty="0"/>
                        <a:t>Rentabilidad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Estabilidad objetiva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r>
                        <a:rPr lang="es-EC" sz="2200" dirty="0"/>
                        <a:t>Productividad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Seguridad en el trabajo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432">
                <a:tc>
                  <a:txBody>
                    <a:bodyPr/>
                    <a:lstStyle/>
                    <a:p>
                      <a:r>
                        <a:rPr lang="es-EC" sz="2200" dirty="0"/>
                        <a:t>Calidad en</a:t>
                      </a:r>
                      <a:r>
                        <a:rPr lang="es-EC" sz="2200" baseline="0" dirty="0"/>
                        <a:t> los productos / servicios</a:t>
                      </a:r>
                      <a:endParaRPr lang="es-EC" sz="2200" dirty="0"/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CVT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r>
                        <a:rPr lang="es-EC" sz="2200" dirty="0"/>
                        <a:t>Reducción de costos</a:t>
                      </a:r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Satisfacción en el trabajo 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1432">
                <a:tc>
                  <a:txBody>
                    <a:bodyPr/>
                    <a:lstStyle/>
                    <a:p>
                      <a:r>
                        <a:rPr lang="es-EC" sz="2200" dirty="0"/>
                        <a:t>Participación</a:t>
                      </a:r>
                      <a:r>
                        <a:rPr lang="es-EC" sz="2200" baseline="0" dirty="0"/>
                        <a:t> en imagen en el mercado,.</a:t>
                      </a:r>
                      <a:endParaRPr lang="es-EC" sz="2200" dirty="0"/>
                    </a:p>
                  </a:txBody>
                  <a:tcPr marL="100792" marR="100792" marT="50403" marB="50403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Oportunidad de crecimiento.</a:t>
                      </a:r>
                    </a:p>
                  </a:txBody>
                  <a:tcPr marL="100792" marR="100792" marT="50403" marB="504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>
            <a:extLst>
              <a:ext uri="{FF2B5EF4-FFF2-40B4-BE49-F238E27FC236}">
                <a16:creationId xmlns:a16="http://schemas.microsoft.com/office/drawing/2014/main" id="{65B1F998-FB0D-534C-BB79-D455A031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336550"/>
            <a:ext cx="6997700" cy="1455738"/>
          </a:xfrm>
        </p:spPr>
        <p:txBody>
          <a:bodyPr/>
          <a:lstStyle/>
          <a:p>
            <a:r>
              <a:rPr lang="es-EC" altLang="es-EC"/>
              <a:t>Entrevista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CD573-2903-DC4B-80B8-556756C8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763713"/>
            <a:ext cx="6997700" cy="4278312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"/>
              <a:defRPr/>
            </a:pPr>
            <a:r>
              <a:rPr lang="es-EC" b="1" dirty="0"/>
              <a:t>Evaluar mínimo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000" dirty="0"/>
              <a:t>Si el candidato conoce suficientemente el puesto de trabajo y el proyecto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000" dirty="0"/>
              <a:t>Si el candidato se adapta al profesiograma del puesto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000" dirty="0"/>
              <a:t>Qué motivaciones y expectativas tiene en relación con el proyecto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000" dirty="0"/>
              <a:t>Sus dudas y/o resistencias en relación con el mismo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s-EC" sz="2000" dirty="0"/>
              <a:t>La formación previa necesaria en caso de incorporación</a:t>
            </a:r>
            <a:endParaRPr lang="es-EC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>
            <a:extLst>
              <a:ext uri="{FF2B5EF4-FFF2-40B4-BE49-F238E27FC236}">
                <a16:creationId xmlns:a16="http://schemas.microsoft.com/office/drawing/2014/main" id="{DCB6D13C-3589-F941-ACA4-DC99F37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39750"/>
            <a:ext cx="9070975" cy="109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C" dirty="0"/>
              <a:t>Objetivos: </a:t>
            </a:r>
            <a:endParaRPr lang="es-EC" sz="2425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6 Tabla">
            <a:extLst>
              <a:ext uri="{FF2B5EF4-FFF2-40B4-BE49-F238E27FC236}">
                <a16:creationId xmlns:a16="http://schemas.microsoft.com/office/drawing/2014/main" id="{D4A63F32-855F-F143-9772-AD8485911702}"/>
              </a:ext>
            </a:extLst>
          </p:cNvPr>
          <p:cNvGraphicFramePr>
            <a:graphicFrameLocks noGrp="1"/>
          </p:cNvGraphicFramePr>
          <p:nvPr/>
        </p:nvGraphicFramePr>
        <p:xfrm>
          <a:off x="992188" y="2827338"/>
          <a:ext cx="8810625" cy="473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Mediar</a:t>
                      </a:r>
                      <a:r>
                        <a:rPr lang="es-EC" sz="2200" baseline="0" dirty="0">
                          <a:solidFill>
                            <a:schemeClr val="tx1"/>
                          </a:solidFill>
                        </a:rPr>
                        <a:t> para conseguir objetivos y misión.</a:t>
                      </a:r>
                      <a:endParaRPr lang="es-EC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Proporcionar competitividad</a:t>
                      </a: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Proporcionar personal motivado y entrenado</a:t>
                      </a:r>
                      <a:r>
                        <a:rPr lang="es-EC" sz="2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EC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Aumentar la satisfacción de las personas</a:t>
                      </a: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Desarrollar</a:t>
                      </a:r>
                      <a:r>
                        <a:rPr lang="es-EC" sz="2200" baseline="0" dirty="0">
                          <a:solidFill>
                            <a:schemeClr val="tx1"/>
                          </a:solidFill>
                        </a:rPr>
                        <a:t> y mantener la CVT (calidad de vida en el trabajo)</a:t>
                      </a:r>
                      <a:endParaRPr lang="es-EC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Mantener</a:t>
                      </a:r>
                      <a:r>
                        <a:rPr lang="es-EC" sz="2200" baseline="0" dirty="0">
                          <a:solidFill>
                            <a:schemeClr val="tx1"/>
                          </a:solidFill>
                        </a:rPr>
                        <a:t> la ética y comportamiento social responsable</a:t>
                      </a:r>
                      <a:endParaRPr lang="es-EC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4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s-EC" sz="2200" dirty="0">
                          <a:solidFill>
                            <a:schemeClr val="tx1"/>
                          </a:solidFill>
                        </a:rPr>
                        <a:t>Construir la mejor empresa y equipo.</a:t>
                      </a:r>
                    </a:p>
                  </a:txBody>
                  <a:tcPr marL="100795" marR="100795" marT="50398" marB="503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24ED61B-3E2A-574D-ADBF-7D5A34B18EA1}"/>
              </a:ext>
            </a:extLst>
          </p:cNvPr>
          <p:cNvSpPr/>
          <p:nvPr/>
        </p:nvSpPr>
        <p:spPr>
          <a:xfrm>
            <a:off x="863600" y="1631950"/>
            <a:ext cx="73453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C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”Las personas aumentan o disminuyen las fortalezas y debilidades de la organización”</a:t>
            </a:r>
            <a:br>
              <a:rPr lang="es-EC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90D386E-A0E9-F643-AF3A-2953E380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87338"/>
            <a:ext cx="9070975" cy="1092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C" sz="3307" dirty="0"/>
              <a:t>Las personas ¿recursos o asociados?:</a:t>
            </a:r>
          </a:p>
        </p:txBody>
      </p:sp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69B9499C-F37C-CD4E-B6F2-EDD90E94981B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398588"/>
          <a:ext cx="8969376" cy="61610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8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RECURSOS 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ASOCIADOS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Puestos aislados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Equipos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Horario rígido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Metas negociables y compartidas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Normas y reglas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Resultados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Subordinación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Atención y satisfacción al cliente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Dependencia hacia</a:t>
                      </a:r>
                      <a:r>
                        <a:rPr lang="es-EC" sz="2200" baseline="0" dirty="0"/>
                        <a:t> jefatura</a:t>
                      </a:r>
                      <a:endParaRPr lang="es-EC" sz="2200" dirty="0"/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Interdependencia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Importancia en la especialización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Ética y responsabilidad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Destrezas manuales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Conocimiento</a:t>
                      </a:r>
                      <a:r>
                        <a:rPr lang="es-EC" sz="2200" baseline="0" dirty="0"/>
                        <a:t> </a:t>
                      </a:r>
                      <a:endParaRPr lang="es-EC" sz="2200" dirty="0"/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4565">
                <a:tc>
                  <a:txBody>
                    <a:bodyPr/>
                    <a:lstStyle/>
                    <a:p>
                      <a:r>
                        <a:rPr lang="es-EC" sz="2200" dirty="0"/>
                        <a:t>Mano de obra </a:t>
                      </a:r>
                    </a:p>
                  </a:txBody>
                  <a:tcPr marL="100795" marR="100795" marT="50394" marB="50394"/>
                </a:tc>
                <a:tc>
                  <a:txBody>
                    <a:bodyPr/>
                    <a:lstStyle/>
                    <a:p>
                      <a:r>
                        <a:rPr lang="es-EC" sz="2200" dirty="0"/>
                        <a:t>Inteligencia y talento</a:t>
                      </a:r>
                    </a:p>
                  </a:txBody>
                  <a:tcPr marL="100795" marR="100795" marT="50394" marB="5039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3 Grupo">
            <a:extLst>
              <a:ext uri="{FF2B5EF4-FFF2-40B4-BE49-F238E27FC236}">
                <a16:creationId xmlns:a16="http://schemas.microsoft.com/office/drawing/2014/main" id="{1036B0C8-EB1A-C14B-B0E0-1999F146FA83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604838"/>
            <a:ext cx="9391650" cy="6715125"/>
            <a:chOff x="395536" y="548680"/>
            <a:chExt cx="8519650" cy="6091924"/>
          </a:xfrm>
        </p:grpSpPr>
        <p:graphicFrame>
          <p:nvGraphicFramePr>
            <p:cNvPr id="27651" name="2 Objeto">
              <a:extLst>
                <a:ext uri="{FF2B5EF4-FFF2-40B4-BE49-F238E27FC236}">
                  <a16:creationId xmlns:a16="http://schemas.microsoft.com/office/drawing/2014/main" id="{2B538226-A0C5-2846-B7FC-C1864899F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1585" y="1074461"/>
            <a:ext cx="8173601" cy="556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4" name="Hoja de cálculo" r:id="rId3" imgW="5638800" imgH="3975100" progId="Excel.Sheet.12">
                    <p:embed/>
                  </p:oleObj>
                </mc:Choice>
                <mc:Fallback>
                  <p:oleObj name="Hoja de cálculo" r:id="rId3" imgW="5638800" imgH="3975100" progId="Excel.Sheet.12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585" y="1074461"/>
                          <a:ext cx="8173601" cy="556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4 Título">
              <a:extLst>
                <a:ext uri="{FF2B5EF4-FFF2-40B4-BE49-F238E27FC236}">
                  <a16:creationId xmlns:a16="http://schemas.microsoft.com/office/drawing/2014/main" id="{084B2A78-B28A-9E49-BF90-6897B532AF7E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548680"/>
              <a:ext cx="8230189" cy="990838"/>
            </a:xfrm>
            <a:prstGeom prst="rect">
              <a:avLst/>
            </a:prstGeom>
          </p:spPr>
          <p:txBody>
            <a:bodyPr>
              <a:normAutofit fontScale="675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 spc="-1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s-EC" sz="4409" dirty="0"/>
                <a:t>¿Qué es la GTH?: </a:t>
              </a:r>
              <a:br>
                <a:rPr lang="es-EC" sz="4409" dirty="0"/>
              </a:br>
              <a:br>
                <a:rPr lang="es-EC" sz="4409" dirty="0"/>
              </a:br>
              <a:r>
                <a:rPr lang="es-EC" sz="2425" i="1" dirty="0">
                  <a:solidFill>
                    <a:schemeClr val="accent4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4 Título">
            <a:extLst>
              <a:ext uri="{FF2B5EF4-FFF2-40B4-BE49-F238E27FC236}">
                <a16:creationId xmlns:a16="http://schemas.microsoft.com/office/drawing/2014/main" id="{FE2676FA-3DF5-0744-9F98-5F66B05744C3}"/>
              </a:ext>
            </a:extLst>
          </p:cNvPr>
          <p:cNvSpPr txBox="1">
            <a:spLocks/>
          </p:cNvSpPr>
          <p:nvPr/>
        </p:nvSpPr>
        <p:spPr>
          <a:xfrm>
            <a:off x="304800" y="296863"/>
            <a:ext cx="9072563" cy="1092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C" sz="4409" dirty="0"/>
              <a:t>¿Cómo es ahora la ARH?</a:t>
            </a:r>
            <a:endParaRPr lang="es-EC" sz="2425" i="1" dirty="0">
              <a:solidFill>
                <a:schemeClr val="accent4"/>
              </a:solidFill>
            </a:endParaRPr>
          </a:p>
        </p:txBody>
      </p:sp>
      <p:graphicFrame>
        <p:nvGraphicFramePr>
          <p:cNvPr id="4" name="3 Diagrama">
            <a:extLst>
              <a:ext uri="{FF2B5EF4-FFF2-40B4-BE49-F238E27FC236}">
                <a16:creationId xmlns:a16="http://schemas.microsoft.com/office/drawing/2014/main" id="{0781B511-8D2B-A046-8DF2-E7B8F9D99949}"/>
              </a:ext>
            </a:extLst>
          </p:cNvPr>
          <p:cNvGraphicFramePr/>
          <p:nvPr/>
        </p:nvGraphicFramePr>
        <p:xfrm>
          <a:off x="277783" y="1539933"/>
          <a:ext cx="5715035" cy="589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4 CuadroTexto">
            <a:extLst>
              <a:ext uri="{FF2B5EF4-FFF2-40B4-BE49-F238E27FC236}">
                <a16:creationId xmlns:a16="http://schemas.microsoft.com/office/drawing/2014/main" id="{18926971-729A-944F-B4AD-6F3D0C08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851275"/>
            <a:ext cx="47767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s-EC" altLang="es-EC" b="1" i="1">
                <a:solidFill>
                  <a:srgbClr val="FF0000"/>
                </a:solidFill>
              </a:rPr>
              <a:t>RH en equipos multifuncionales: descentralizados. </a:t>
            </a:r>
          </a:p>
          <a:p>
            <a:pPr algn="r"/>
            <a:r>
              <a:rPr lang="es-EC" altLang="es-EC" b="1" i="1">
                <a:solidFill>
                  <a:srgbClr val="FF0000"/>
                </a:solidFill>
              </a:rPr>
              <a:t>Consultoría interna.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C99B7A9B-7F4A-3844-8171-B1FC0D3D4E4E}"/>
              </a:ext>
            </a:extLst>
          </p:cNvPr>
          <p:cNvGraphicFramePr/>
          <p:nvPr/>
        </p:nvGraphicFramePr>
        <p:xfrm>
          <a:off x="215776" y="1115541"/>
          <a:ext cx="4896544" cy="619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>
            <a:extLst>
              <a:ext uri="{FF2B5EF4-FFF2-40B4-BE49-F238E27FC236}">
                <a16:creationId xmlns:a16="http://schemas.microsoft.com/office/drawing/2014/main" id="{9BA78497-C252-2145-97C1-A178F393E61F}"/>
              </a:ext>
            </a:extLst>
          </p:cNvPr>
          <p:cNvGraphicFramePr/>
          <p:nvPr/>
        </p:nvGraphicFramePr>
        <p:xfrm>
          <a:off x="5119687" y="1001695"/>
          <a:ext cx="4642906" cy="619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>
            <a:extLst>
              <a:ext uri="{FF2B5EF4-FFF2-40B4-BE49-F238E27FC236}">
                <a16:creationId xmlns:a16="http://schemas.microsoft.com/office/drawing/2014/main" id="{48E5D864-180B-CC4D-AF65-5AF114BAB770}"/>
              </a:ext>
            </a:extLst>
          </p:cNvPr>
          <p:cNvGraphicFramePr/>
          <p:nvPr/>
        </p:nvGraphicFramePr>
        <p:xfrm>
          <a:off x="529" y="1795450"/>
          <a:ext cx="4722281" cy="547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>
            <a:extLst>
              <a:ext uri="{FF2B5EF4-FFF2-40B4-BE49-F238E27FC236}">
                <a16:creationId xmlns:a16="http://schemas.microsoft.com/office/drawing/2014/main" id="{EE9123E1-92AF-EA4C-B6D4-E8718F3F0CDD}"/>
              </a:ext>
            </a:extLst>
          </p:cNvPr>
          <p:cNvGraphicFramePr/>
          <p:nvPr/>
        </p:nvGraphicFramePr>
        <p:xfrm>
          <a:off x="5357814" y="1716075"/>
          <a:ext cx="4722281" cy="547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1 Título">
            <a:extLst>
              <a:ext uri="{FF2B5EF4-FFF2-40B4-BE49-F238E27FC236}">
                <a16:creationId xmlns:a16="http://schemas.microsoft.com/office/drawing/2014/main" id="{D98CBEE5-1C82-DD46-A519-26466D38DC65}"/>
              </a:ext>
            </a:extLst>
          </p:cNvPr>
          <p:cNvSpPr txBox="1">
            <a:spLocks/>
          </p:cNvSpPr>
          <p:nvPr/>
        </p:nvSpPr>
        <p:spPr>
          <a:xfrm>
            <a:off x="515938" y="287338"/>
            <a:ext cx="9070975" cy="1092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503238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s-EC" sz="3307" dirty="0"/>
              <a:t>Modelos de gestión en las organizaciones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1797</Words>
  <Application>Microsoft Macintosh PowerPoint</Application>
  <PresentationFormat>Personalizado</PresentationFormat>
  <Paragraphs>268</Paragraphs>
  <Slides>30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Trebuchet MS</vt:lpstr>
      <vt:lpstr>Wingdings 3</vt:lpstr>
      <vt:lpstr>Times New Roman</vt:lpstr>
      <vt:lpstr>Wingdings</vt:lpstr>
      <vt:lpstr>Bitstream Vera Serif</vt:lpstr>
      <vt:lpstr>msgothic</vt:lpstr>
      <vt:lpstr>Faceta</vt:lpstr>
      <vt:lpstr>Hoja de cálculo</vt:lpstr>
      <vt:lpstr>Presentación de PowerPoint</vt:lpstr>
      <vt:lpstr>Presentación de PowerPoint</vt:lpstr>
      <vt:lpstr>Introducción:</vt:lpstr>
      <vt:lpstr>Objetivos: </vt:lpstr>
      <vt:lpstr>Las personas ¿recursos o asociados?: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Utilidad</vt:lpstr>
      <vt:lpstr>Qué información requerimos?</vt:lpstr>
      <vt:lpstr>Métodos de análisis:</vt:lpstr>
      <vt:lpstr>Metodología Cualitativa</vt:lpstr>
      <vt:lpstr>Recomendaciones para la descripción</vt:lpstr>
      <vt:lpstr>Como redactar una tarea?</vt:lpstr>
      <vt:lpstr>Reclutamiento y Selección</vt:lpstr>
      <vt:lpstr>Selección</vt:lpstr>
      <vt:lpstr>Entrevista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Cristian Timbi</dc:creator>
  <cp:lastModifiedBy>Cristian Fernando Timbi Sisalima</cp:lastModifiedBy>
  <cp:revision>74</cp:revision>
  <cp:lastPrinted>1601-01-01T00:00:00Z</cp:lastPrinted>
  <dcterms:created xsi:type="dcterms:W3CDTF">2014-04-03T16:11:40Z</dcterms:created>
  <dcterms:modified xsi:type="dcterms:W3CDTF">2019-05-13T20:40:19Z</dcterms:modified>
</cp:coreProperties>
</file>