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5701" autoAdjust="0"/>
  </p:normalViewPr>
  <p:slideViewPr>
    <p:cSldViewPr snapToGrid="0">
      <p:cViewPr varScale="1">
        <p:scale>
          <a:sx n="108" d="100"/>
          <a:sy n="108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Network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n-GB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n-GB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n-GB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n-GB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GB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n-GB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n-GB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Network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7AE42-9966-454B-AE61-33561B847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D10DF-3446-4A6E-87C5-D3D5079E2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6EB4-708D-49DB-8150-98B808649F61}" type="datetime1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3571-CF4C-42E0-820E-9F5FA706F5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A7D2-0193-4DF6-A173-F4A7E0DCB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7BB6-1717-40CC-88C2-EC11E6301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0089-21A2-4CCB-ACDC-00A9E1B89951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EB83-F3B6-4F57-BF6B-C140FF7219F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59085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9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5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8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931DB65-6916-4097-ADBF-CF31AF687306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43CF6-3E11-4427-8B1A-ADC90ABF3A66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4B3D51-D911-45AB-931D-354F6E92D3BA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58C2-D057-4009-9B41-927D01CCFE45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58E1AA-DB2E-4D35-8009-15548E43663B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330EF-0828-4728-BF8A-E3CA17293BE3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9C053-9F8D-46E6-9B7E-2370AE6C605C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80DE2-737C-445E-A467-CE1EE7238B4E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DCFB9-2AC3-4371-A545-CD993D9EA5CF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8BE457-704A-4961-A63E-B70782D60173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26F34-0300-434E-A891-7878EA74BE6A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42C8507-105F-4E14-982A-7661524B0F9E}" type="datetime1">
              <a:rPr lang="en-GB" noProof="0" smtClean="0"/>
              <a:t>16/09/2020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>
                <a:solidFill>
                  <a:schemeClr val="bg1"/>
                </a:solidFill>
              </a:rPr>
              <a:t>Tech dividend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n-GB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605920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GB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95768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en-GB">
              <a:solidFill>
                <a:schemeClr val="bg2"/>
              </a:solidFill>
            </a:endParaRPr>
          </a:p>
          <a:p>
            <a:pPr rtl="0"/>
            <a:endParaRPr lang="en-GB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28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dividend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>Fanny FAM</dc:creator>
  <cp:lastModifiedBy>Fanny FAM</cp:lastModifiedBy>
  <cp:revision>1</cp:revision>
  <dcterms:created xsi:type="dcterms:W3CDTF">2020-09-16T05:25:19Z</dcterms:created>
  <dcterms:modified xsi:type="dcterms:W3CDTF">2020-09-16T05:25:54Z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