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9" r:id="rId3"/>
    <p:sldId id="263" r:id="rId4"/>
    <p:sldId id="261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>
        <p:scale>
          <a:sx n="84" d="100"/>
          <a:sy n="84" d="100"/>
        </p:scale>
        <p:origin x="4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1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6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5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5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2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9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6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2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9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CAD5A-480A-394B-9597-781CCD8A3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Costo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0D59A-372A-564E-9A0B-98476D8C1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Viviana Ramos</a:t>
            </a:r>
          </a:p>
          <a:p>
            <a:r>
              <a:rPr lang="es-CL" dirty="0"/>
              <a:t>Asesor</a:t>
            </a:r>
          </a:p>
        </p:txBody>
      </p:sp>
    </p:spTree>
    <p:extLst>
      <p:ext uri="{BB962C8B-B14F-4D97-AF65-F5344CB8AC3E}">
        <p14:creationId xmlns:p14="http://schemas.microsoft.com/office/powerpoint/2010/main" val="424495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639" y="-716512"/>
            <a:ext cx="7382485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/>
              <a:t>Calcular el costo variable unitario</a:t>
            </a:r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92DF369-D4AF-5B40-8063-C07C168F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074" y="2257425"/>
            <a:ext cx="8409898" cy="4375585"/>
          </a:xfrm>
        </p:spPr>
      </p:pic>
    </p:spTree>
    <p:extLst>
      <p:ext uri="{BB962C8B-B14F-4D97-AF65-F5344CB8AC3E}">
        <p14:creationId xmlns:p14="http://schemas.microsoft.com/office/powerpoint/2010/main" val="66899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639" y="-716512"/>
            <a:ext cx="7382485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/>
              <a:t>Calcular el costo total unitario</a:t>
            </a:r>
          </a:p>
        </p:txBody>
      </p:sp>
      <p:pic>
        <p:nvPicPr>
          <p:cNvPr id="9" name="Marcador de contenido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F374BDF-57F3-5949-ADB3-FF84C4F7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558" y="2414589"/>
            <a:ext cx="9668656" cy="4175666"/>
          </a:xfrm>
        </p:spPr>
      </p:pic>
    </p:spTree>
    <p:extLst>
      <p:ext uri="{BB962C8B-B14F-4D97-AF65-F5344CB8AC3E}">
        <p14:creationId xmlns:p14="http://schemas.microsoft.com/office/powerpoint/2010/main" val="118335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639" y="-716512"/>
            <a:ext cx="7382485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/>
              <a:t>Calcular el punto de equilibrio</a:t>
            </a:r>
          </a:p>
        </p:txBody>
      </p:sp>
      <p:pic>
        <p:nvPicPr>
          <p:cNvPr id="11" name="Marcador de contenido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61AF232-E275-EA45-B808-1D6D66428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14" y="1785939"/>
            <a:ext cx="9363074" cy="4945624"/>
          </a:xfrm>
        </p:spPr>
      </p:pic>
    </p:spTree>
    <p:extLst>
      <p:ext uri="{BB962C8B-B14F-4D97-AF65-F5344CB8AC3E}">
        <p14:creationId xmlns:p14="http://schemas.microsoft.com/office/powerpoint/2010/main" val="292086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37" y="3462496"/>
            <a:ext cx="2881923" cy="161258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Analisis del punto de equilibrio</a:t>
            </a:r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8F562B5-C1E3-6046-B598-F8A82890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080" y="1463040"/>
            <a:ext cx="7555331" cy="5059680"/>
          </a:xfrm>
        </p:spPr>
      </p:pic>
    </p:spTree>
    <p:extLst>
      <p:ext uri="{BB962C8B-B14F-4D97-AF65-F5344CB8AC3E}">
        <p14:creationId xmlns:p14="http://schemas.microsoft.com/office/powerpoint/2010/main" val="123549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9" name="Marcador de contenido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783E5571-3D76-F147-BD49-891EFC4FB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448" y="643466"/>
            <a:ext cx="59903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BA8A69-F844-4042-B591-EC595906A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146" y="242297"/>
            <a:ext cx="5456334" cy="6344574"/>
          </a:xfrm>
        </p:spPr>
      </p:pic>
    </p:spTree>
    <p:extLst>
      <p:ext uri="{BB962C8B-B14F-4D97-AF65-F5344CB8AC3E}">
        <p14:creationId xmlns:p14="http://schemas.microsoft.com/office/powerpoint/2010/main" val="382763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Definiciones</a:t>
            </a:r>
          </a:p>
        </p:txBody>
      </p:sp>
      <p:pic>
        <p:nvPicPr>
          <p:cNvPr id="12" name="Marcador de contenido 11" descr="Imagen que contiene pájaro&#10;&#10;Descripción generada automáticamente">
            <a:extLst>
              <a:ext uri="{FF2B5EF4-FFF2-40B4-BE49-F238E27FC236}">
                <a16:creationId xmlns:a16="http://schemas.microsoft.com/office/drawing/2014/main" id="{10AF0905-1126-6C47-856C-8FBF25CC0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3" y="1386388"/>
            <a:ext cx="10517934" cy="19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6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Definiciones</a:t>
            </a:r>
          </a:p>
        </p:txBody>
      </p:sp>
      <p:pic>
        <p:nvPicPr>
          <p:cNvPr id="9" name="Marcador de contenido 8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AA97311F-EC2D-394D-BC1E-0A2C1E5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634" y="736098"/>
            <a:ext cx="8960732" cy="3722941"/>
          </a:xfrm>
        </p:spPr>
      </p:pic>
    </p:spTree>
    <p:extLst>
      <p:ext uri="{BB962C8B-B14F-4D97-AF65-F5344CB8AC3E}">
        <p14:creationId xmlns:p14="http://schemas.microsoft.com/office/powerpoint/2010/main" val="37808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Definiciones</a:t>
            </a:r>
          </a:p>
        </p:txBody>
      </p:sp>
      <p:pic>
        <p:nvPicPr>
          <p:cNvPr id="6" name="Marcador de contenido 5" descr="Imagen que contiene pájaro, ave, árbol&#10;&#10;Descripción generada automáticamente">
            <a:extLst>
              <a:ext uri="{FF2B5EF4-FFF2-40B4-BE49-F238E27FC236}">
                <a16:creationId xmlns:a16="http://schemas.microsoft.com/office/drawing/2014/main" id="{BAD90A84-259A-5E48-9BBA-26F1E412E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015" y="823394"/>
            <a:ext cx="8437348" cy="3565283"/>
          </a:xfrm>
        </p:spPr>
      </p:pic>
    </p:spTree>
    <p:extLst>
      <p:ext uri="{BB962C8B-B14F-4D97-AF65-F5344CB8AC3E}">
        <p14:creationId xmlns:p14="http://schemas.microsoft.com/office/powerpoint/2010/main" val="414369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Definiciones</a:t>
            </a:r>
          </a:p>
        </p:txBody>
      </p:sp>
      <p:pic>
        <p:nvPicPr>
          <p:cNvPr id="7" name="Marcador de contenido 6" descr="Imagen que contiene pájaro, ave, árbol, flor&#10;&#10;Descripción generada automáticamente">
            <a:extLst>
              <a:ext uri="{FF2B5EF4-FFF2-40B4-BE49-F238E27FC236}">
                <a16:creationId xmlns:a16="http://schemas.microsoft.com/office/drawing/2014/main" id="{4E7FAE2B-E7E0-164E-8321-C5920460F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816" y="859117"/>
            <a:ext cx="9880468" cy="3116418"/>
          </a:xfrm>
        </p:spPr>
      </p:pic>
    </p:spTree>
    <p:extLst>
      <p:ext uri="{BB962C8B-B14F-4D97-AF65-F5344CB8AC3E}">
        <p14:creationId xmlns:p14="http://schemas.microsoft.com/office/powerpoint/2010/main" val="83989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Costos fijos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CC4AA0BA-C0D5-9946-86DB-987302594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9"/>
          <a:stretch/>
        </p:blipFill>
        <p:spPr>
          <a:xfrm>
            <a:off x="3483219" y="1254008"/>
            <a:ext cx="7875343" cy="48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Capacidad productiva por mes</a:t>
            </a:r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41F7F78-22E9-0E4E-97DD-F05BCD1A3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2465408"/>
            <a:ext cx="11174778" cy="37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765" y="2398163"/>
            <a:ext cx="4176384" cy="23808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Calcular el porcentaje de la Capacidad productiva por mes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F5953A8-FB2E-5B43-A234-AB2F67EE1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891" y="1258196"/>
            <a:ext cx="462463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414F-1190-F24F-878C-B79F31CE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Calcular el costo fijo unitario</a:t>
            </a:r>
          </a:p>
        </p:txBody>
      </p:sp>
      <p:pic>
        <p:nvPicPr>
          <p:cNvPr id="11" name="Marcador de contenido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FAC3560-B9D2-3C41-A7DB-6555A331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42" y="2843213"/>
            <a:ext cx="11091716" cy="2766640"/>
          </a:xfrm>
        </p:spPr>
      </p:pic>
    </p:spTree>
    <p:extLst>
      <p:ext uri="{BB962C8B-B14F-4D97-AF65-F5344CB8AC3E}">
        <p14:creationId xmlns:p14="http://schemas.microsoft.com/office/powerpoint/2010/main" val="93273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Macintosh PowerPoint</Application>
  <PresentationFormat>Panorámica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Sala de reuniones Ion</vt:lpstr>
      <vt:lpstr>Costo</vt:lpstr>
      <vt:lpstr>Definiciones</vt:lpstr>
      <vt:lpstr>Definiciones</vt:lpstr>
      <vt:lpstr>Definiciones</vt:lpstr>
      <vt:lpstr>Definiciones</vt:lpstr>
      <vt:lpstr>Costos fijos</vt:lpstr>
      <vt:lpstr>Capacidad productiva por mes</vt:lpstr>
      <vt:lpstr>Calcular el porcentaje de la Capacidad productiva por mes</vt:lpstr>
      <vt:lpstr>Calcular el costo fijo unitario</vt:lpstr>
      <vt:lpstr>Calcular el costo variable unitario</vt:lpstr>
      <vt:lpstr>Calcular el costo total unitario</vt:lpstr>
      <vt:lpstr>Calcular el punto de equilibrio</vt:lpstr>
      <vt:lpstr>Analisis del punto de equilibrio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Costo</dc:title>
  <dc:creator>Fernanda Abril Medina Ramos (fernanda.medina.r)</dc:creator>
  <cp:lastModifiedBy>Fernanda Abril Medina Ramos (fernanda.medina.r)</cp:lastModifiedBy>
  <cp:revision>2</cp:revision>
  <dcterms:created xsi:type="dcterms:W3CDTF">2020-07-18T14:11:58Z</dcterms:created>
  <dcterms:modified xsi:type="dcterms:W3CDTF">2020-07-18T14:14:42Z</dcterms:modified>
</cp:coreProperties>
</file>