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041"/>
  </p:normalViewPr>
  <p:slideViewPr>
    <p:cSldViewPr snapToGrid="0" snapToObjects="1">
      <p:cViewPr varScale="1">
        <p:scale>
          <a:sx n="34" d="100"/>
          <a:sy n="3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727A-B8A5-0E45-8F81-C178A814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2B84E-06FD-6F49-A66B-D1E5F14F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72CFF-D322-D840-92A5-248993D5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D0B69-03FF-2B44-A121-F3863AF8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E5528-E253-E746-BB9F-6D5E8551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57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3352-4AB1-814C-80F7-B7609FF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7414A8-FC7A-3F44-BA3C-866184AE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D114B-5BD5-FA48-A6B0-316CA2D1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A07AD5-B70F-F74F-9441-4771044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22F05-431E-4446-9D41-E1FBB1C7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6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A3666-F337-3E4C-A24E-0BFA5908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81313E-7892-8240-BEE0-A71B1FD1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C9CB0-1995-824C-902D-ACBD58BF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F39F7-AC7A-8048-885E-495CFD29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2D7E4-3073-6140-8511-50BFBCB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9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1BD36-BB5F-8649-937F-746368E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5BF07-F284-8E49-B396-039FD4B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2D635-2B43-3045-AF85-9D450A08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A00F2-A164-C844-A56E-9F4E1F6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49249-01D1-6C4A-B0DA-A652CFD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9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6718-FEF5-F44F-946E-09EEBD99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5F58B-14C6-224B-8143-205B8162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0D099-7A71-B449-B47E-87193203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DDC72-5532-F040-8D00-4787BD4B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A84AC-383D-CA48-A653-079A2281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12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9C10-BFDD-5040-89E4-DD2391D7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FEA33-81EF-D54B-9D05-C5F38042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F97596-3703-DA47-B1BA-1A8C51A2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7C5E2-97E2-4C4F-94AB-701542BB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B4169-01E3-F54B-BE1C-94F7434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C4D1B1-CFFD-9542-8C8A-6EE28CA9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24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5EE5-5D1D-084A-9E97-246AA46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B5AE3-E26C-9640-B939-ECDFD6B0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995325-2DDF-B04C-8637-B95D1C8E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DB67BB-40F8-044D-8494-45C6A5D7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7F625-25F7-AA4E-9F94-8DCDD2DFD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95E7F8-E191-FF40-8295-07B70A38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13CA8A-81B5-D442-A4E9-97C4D51D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8FCE5F-BC47-FF4B-A1A9-72B13E0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1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8F615-CFD1-9A46-924B-026CAE64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2FA0A0-CD45-2447-8B10-9430AD37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071CBE-9DCF-BA4B-A85F-D5D5074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7937D7-AE74-8A44-8FA7-7527D782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26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FB1076-279F-8742-B4E1-AEEB0C3B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69C7A-9DE6-4240-826F-B4C337F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25326-1F70-394E-A1E7-BE18679B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2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9569F-B807-0546-9F3E-30E392BB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CD2A6-7522-EF43-98F7-7C18CFF5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96C71-99D7-F742-A25B-0ED41EEC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63B064-E11D-2046-A088-C44355C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239C1-1ACD-7A43-AEC2-30163D9E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16681-E148-1C4E-9217-B9D10F9A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A0913-09BC-0240-84E4-98DC2A01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45E5D7-D668-FA42-AC19-ED266273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FB0761-C2E4-A04D-B0EF-77379B79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FB1966-6FF6-0F48-9082-E32D610C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4E0476-5B2E-414C-A2DC-F43AB03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BD2E3-09A1-FD4A-A353-4337AE58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2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251FC2-391D-9845-AEA9-FA966BBD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0347D-D1DD-7548-B5CE-38D2D0E8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7B3D4-1CC8-E04B-A7D9-9536E5BAC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2263-E07F-0E4A-92C1-0068983B7367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2888B-8733-A947-8CDA-7E62F995D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45089-E5BC-1E4C-9CD2-5486A83A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B2A7-DF24-D743-8A00-08434BA6E3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54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B197-0A7E-2B4F-B488-AAAA80543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33FE6A-21E3-BA40-A6F9-5747123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336800"/>
            <a:ext cx="3111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3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2020-08-06T21:36:15Z</dcterms:created>
  <dcterms:modified xsi:type="dcterms:W3CDTF">2020-08-06T21:37:02Z</dcterms:modified>
</cp:coreProperties>
</file>