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66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666699"/>
      </a:tcTxStyle>
      <a:tcStyle>
        <a:tcBdr>
          <a:left>
            <a:ln w="12700" cap="flat">
              <a:solidFill>
                <a:srgbClr val="EAEAEA"/>
              </a:solidFill>
              <a:prstDash val="solid"/>
              <a:round/>
            </a:ln>
          </a:left>
          <a:right>
            <a:ln w="12700" cap="flat">
              <a:solidFill>
                <a:srgbClr val="EAEAEA"/>
              </a:solidFill>
              <a:prstDash val="solid"/>
              <a:round/>
            </a:ln>
          </a:right>
          <a:top>
            <a:ln w="12700" cap="flat">
              <a:solidFill>
                <a:srgbClr val="EAEAEA"/>
              </a:solidFill>
              <a:prstDash val="solid"/>
              <a:round/>
            </a:ln>
          </a:top>
          <a:bottom>
            <a:ln w="12700" cap="flat">
              <a:solidFill>
                <a:srgbClr val="EAEAEA"/>
              </a:solidFill>
              <a:prstDash val="solid"/>
              <a:round/>
            </a:ln>
          </a:bottom>
          <a:insideH>
            <a:ln w="12700" cap="flat">
              <a:solidFill>
                <a:srgbClr val="EAEAEA"/>
              </a:solidFill>
              <a:prstDash val="solid"/>
              <a:round/>
            </a:ln>
          </a:insideH>
          <a:insideV>
            <a:ln w="12700" cap="flat">
              <a:solidFill>
                <a:srgbClr val="EAEAEA"/>
              </a:solidFill>
              <a:prstDash val="solid"/>
              <a:round/>
            </a:ln>
          </a:insideV>
        </a:tcBdr>
        <a:fill>
          <a:solidFill>
            <a:srgbClr val="CAECD2"/>
          </a:solidFill>
        </a:fill>
      </a:tcStyle>
    </a:wholeTbl>
    <a:band2H>
      <a:tcTxStyle/>
      <a:tcStyle>
        <a:tcBdr/>
        <a:fill>
          <a:solidFill>
            <a:srgbClr val="E6F6EA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EAEAEA"/>
      </a:tcTxStyle>
      <a:tcStyle>
        <a:tcBdr>
          <a:left>
            <a:ln w="12700" cap="flat">
              <a:solidFill>
                <a:srgbClr val="EAEAEA"/>
              </a:solidFill>
              <a:prstDash val="solid"/>
              <a:round/>
            </a:ln>
          </a:left>
          <a:right>
            <a:ln w="12700" cap="flat">
              <a:solidFill>
                <a:srgbClr val="EAEAEA"/>
              </a:solidFill>
              <a:prstDash val="solid"/>
              <a:round/>
            </a:ln>
          </a:right>
          <a:top>
            <a:ln w="12700" cap="flat">
              <a:solidFill>
                <a:srgbClr val="EAEAEA"/>
              </a:solidFill>
              <a:prstDash val="solid"/>
              <a:round/>
            </a:ln>
          </a:top>
          <a:bottom>
            <a:ln w="12700" cap="flat">
              <a:solidFill>
                <a:srgbClr val="EAEAEA"/>
              </a:solidFill>
              <a:prstDash val="solid"/>
              <a:round/>
            </a:ln>
          </a:bottom>
          <a:insideH>
            <a:ln w="12700" cap="flat">
              <a:solidFill>
                <a:srgbClr val="EAEAEA"/>
              </a:solidFill>
              <a:prstDash val="solid"/>
              <a:round/>
            </a:ln>
          </a:insideH>
          <a:insideV>
            <a:ln w="12700" cap="flat">
              <a:solidFill>
                <a:srgbClr val="EAEAEA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EAEAEA"/>
      </a:tcTxStyle>
      <a:tcStyle>
        <a:tcBdr>
          <a:left>
            <a:ln w="12700" cap="flat">
              <a:solidFill>
                <a:srgbClr val="EAEAEA"/>
              </a:solidFill>
              <a:prstDash val="solid"/>
              <a:round/>
            </a:ln>
          </a:left>
          <a:right>
            <a:ln w="12700" cap="flat">
              <a:solidFill>
                <a:srgbClr val="EAEAEA"/>
              </a:solidFill>
              <a:prstDash val="solid"/>
              <a:round/>
            </a:ln>
          </a:right>
          <a:top>
            <a:ln w="38100" cap="flat">
              <a:solidFill>
                <a:srgbClr val="EAEAEA"/>
              </a:solidFill>
              <a:prstDash val="solid"/>
              <a:round/>
            </a:ln>
          </a:top>
          <a:bottom>
            <a:ln w="12700" cap="flat">
              <a:solidFill>
                <a:srgbClr val="EAEAEA"/>
              </a:solidFill>
              <a:prstDash val="solid"/>
              <a:round/>
            </a:ln>
          </a:bottom>
          <a:insideH>
            <a:ln w="12700" cap="flat">
              <a:solidFill>
                <a:srgbClr val="EAEAEA"/>
              </a:solidFill>
              <a:prstDash val="solid"/>
              <a:round/>
            </a:ln>
          </a:insideH>
          <a:insideV>
            <a:ln w="12700" cap="flat">
              <a:solidFill>
                <a:srgbClr val="EAEAEA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EAEAEA"/>
      </a:tcTxStyle>
      <a:tcStyle>
        <a:tcBdr>
          <a:left>
            <a:ln w="12700" cap="flat">
              <a:solidFill>
                <a:srgbClr val="EAEAEA"/>
              </a:solidFill>
              <a:prstDash val="solid"/>
              <a:round/>
            </a:ln>
          </a:left>
          <a:right>
            <a:ln w="12700" cap="flat">
              <a:solidFill>
                <a:srgbClr val="EAEAEA"/>
              </a:solidFill>
              <a:prstDash val="solid"/>
              <a:round/>
            </a:ln>
          </a:right>
          <a:top>
            <a:ln w="12700" cap="flat">
              <a:solidFill>
                <a:srgbClr val="EAEAEA"/>
              </a:solidFill>
              <a:prstDash val="solid"/>
              <a:round/>
            </a:ln>
          </a:top>
          <a:bottom>
            <a:ln w="38100" cap="flat">
              <a:solidFill>
                <a:srgbClr val="EAEAEA"/>
              </a:solidFill>
              <a:prstDash val="solid"/>
              <a:round/>
            </a:ln>
          </a:bottom>
          <a:insideH>
            <a:ln w="12700" cap="flat">
              <a:solidFill>
                <a:srgbClr val="EAEAEA"/>
              </a:solidFill>
              <a:prstDash val="solid"/>
              <a:round/>
            </a:ln>
          </a:insideH>
          <a:insideV>
            <a:ln w="12700" cap="flat">
              <a:solidFill>
                <a:srgbClr val="EAEAEA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666699"/>
      </a:tcTxStyle>
      <a:tcStyle>
        <a:tcBdr>
          <a:left>
            <a:ln w="12700" cap="flat">
              <a:solidFill>
                <a:srgbClr val="EAEAEA"/>
              </a:solidFill>
              <a:prstDash val="solid"/>
              <a:round/>
            </a:ln>
          </a:left>
          <a:right>
            <a:ln w="12700" cap="flat">
              <a:solidFill>
                <a:srgbClr val="EAEAEA"/>
              </a:solidFill>
              <a:prstDash val="solid"/>
              <a:round/>
            </a:ln>
          </a:right>
          <a:top>
            <a:ln w="12700" cap="flat">
              <a:solidFill>
                <a:srgbClr val="EAEAEA"/>
              </a:solidFill>
              <a:prstDash val="solid"/>
              <a:round/>
            </a:ln>
          </a:top>
          <a:bottom>
            <a:ln w="12700" cap="flat">
              <a:solidFill>
                <a:srgbClr val="EAEAEA"/>
              </a:solidFill>
              <a:prstDash val="solid"/>
              <a:round/>
            </a:ln>
          </a:bottom>
          <a:insideH>
            <a:ln w="12700" cap="flat">
              <a:solidFill>
                <a:srgbClr val="EAEAEA"/>
              </a:solidFill>
              <a:prstDash val="solid"/>
              <a:round/>
            </a:ln>
          </a:insideH>
          <a:insideV>
            <a:ln w="12700" cap="flat">
              <a:solidFill>
                <a:srgbClr val="EAEAEA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EAEAEA"/>
      </a:tcTxStyle>
      <a:tcStyle>
        <a:tcBdr>
          <a:left>
            <a:ln w="12700" cap="flat">
              <a:solidFill>
                <a:srgbClr val="EAEAEA"/>
              </a:solidFill>
              <a:prstDash val="solid"/>
              <a:round/>
            </a:ln>
          </a:left>
          <a:right>
            <a:ln w="12700" cap="flat">
              <a:solidFill>
                <a:srgbClr val="EAEAEA"/>
              </a:solidFill>
              <a:prstDash val="solid"/>
              <a:round/>
            </a:ln>
          </a:right>
          <a:top>
            <a:ln w="12700" cap="flat">
              <a:solidFill>
                <a:srgbClr val="EAEAEA"/>
              </a:solidFill>
              <a:prstDash val="solid"/>
              <a:round/>
            </a:ln>
          </a:top>
          <a:bottom>
            <a:ln w="12700" cap="flat">
              <a:solidFill>
                <a:srgbClr val="EAEAEA"/>
              </a:solidFill>
              <a:prstDash val="solid"/>
              <a:round/>
            </a:ln>
          </a:bottom>
          <a:insideH>
            <a:ln w="12700" cap="flat">
              <a:solidFill>
                <a:srgbClr val="EAEAEA"/>
              </a:solidFill>
              <a:prstDash val="solid"/>
              <a:round/>
            </a:ln>
          </a:insideH>
          <a:insideV>
            <a:ln w="12700" cap="flat">
              <a:solidFill>
                <a:srgbClr val="EAEAEA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EAEAEA"/>
      </a:tcTxStyle>
      <a:tcStyle>
        <a:tcBdr>
          <a:left>
            <a:ln w="12700" cap="flat">
              <a:solidFill>
                <a:srgbClr val="EAEAEA"/>
              </a:solidFill>
              <a:prstDash val="solid"/>
              <a:round/>
            </a:ln>
          </a:left>
          <a:right>
            <a:ln w="12700" cap="flat">
              <a:solidFill>
                <a:srgbClr val="EAEAEA"/>
              </a:solidFill>
              <a:prstDash val="solid"/>
              <a:round/>
            </a:ln>
          </a:right>
          <a:top>
            <a:ln w="38100" cap="flat">
              <a:solidFill>
                <a:srgbClr val="EAEAEA"/>
              </a:solidFill>
              <a:prstDash val="solid"/>
              <a:round/>
            </a:ln>
          </a:top>
          <a:bottom>
            <a:ln w="12700" cap="flat">
              <a:solidFill>
                <a:srgbClr val="EAEAEA"/>
              </a:solidFill>
              <a:prstDash val="solid"/>
              <a:round/>
            </a:ln>
          </a:bottom>
          <a:insideH>
            <a:ln w="12700" cap="flat">
              <a:solidFill>
                <a:srgbClr val="EAEAEA"/>
              </a:solidFill>
              <a:prstDash val="solid"/>
              <a:round/>
            </a:ln>
          </a:insideH>
          <a:insideV>
            <a:ln w="12700" cap="flat">
              <a:solidFill>
                <a:srgbClr val="EAEAEA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EAEAEA"/>
      </a:tcTxStyle>
      <a:tcStyle>
        <a:tcBdr>
          <a:left>
            <a:ln w="12700" cap="flat">
              <a:solidFill>
                <a:srgbClr val="EAEAEA"/>
              </a:solidFill>
              <a:prstDash val="solid"/>
              <a:round/>
            </a:ln>
          </a:left>
          <a:right>
            <a:ln w="12700" cap="flat">
              <a:solidFill>
                <a:srgbClr val="EAEAEA"/>
              </a:solidFill>
              <a:prstDash val="solid"/>
              <a:round/>
            </a:ln>
          </a:right>
          <a:top>
            <a:ln w="12700" cap="flat">
              <a:solidFill>
                <a:srgbClr val="EAEAEA"/>
              </a:solidFill>
              <a:prstDash val="solid"/>
              <a:round/>
            </a:ln>
          </a:top>
          <a:bottom>
            <a:ln w="38100" cap="flat">
              <a:solidFill>
                <a:srgbClr val="EAEAEA"/>
              </a:solidFill>
              <a:prstDash val="solid"/>
              <a:round/>
            </a:ln>
          </a:bottom>
          <a:insideH>
            <a:ln w="12700" cap="flat">
              <a:solidFill>
                <a:srgbClr val="EAEAEA"/>
              </a:solidFill>
              <a:prstDash val="solid"/>
              <a:round/>
            </a:ln>
          </a:insideH>
          <a:insideV>
            <a:ln w="12700" cap="flat">
              <a:solidFill>
                <a:srgbClr val="EAEAEA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666699"/>
      </a:tcTxStyle>
      <a:tcStyle>
        <a:tcBdr>
          <a:left>
            <a:ln w="12700" cap="flat">
              <a:solidFill>
                <a:srgbClr val="EAEAEA"/>
              </a:solidFill>
              <a:prstDash val="solid"/>
              <a:round/>
            </a:ln>
          </a:left>
          <a:right>
            <a:ln w="12700" cap="flat">
              <a:solidFill>
                <a:srgbClr val="EAEAEA"/>
              </a:solidFill>
              <a:prstDash val="solid"/>
              <a:round/>
            </a:ln>
          </a:right>
          <a:top>
            <a:ln w="12700" cap="flat">
              <a:solidFill>
                <a:srgbClr val="EAEAEA"/>
              </a:solidFill>
              <a:prstDash val="solid"/>
              <a:round/>
            </a:ln>
          </a:top>
          <a:bottom>
            <a:ln w="12700" cap="flat">
              <a:solidFill>
                <a:srgbClr val="EAEAEA"/>
              </a:solidFill>
              <a:prstDash val="solid"/>
              <a:round/>
            </a:ln>
          </a:bottom>
          <a:insideH>
            <a:ln w="12700" cap="flat">
              <a:solidFill>
                <a:srgbClr val="EAEAEA"/>
              </a:solidFill>
              <a:prstDash val="solid"/>
              <a:round/>
            </a:ln>
          </a:insideH>
          <a:insideV>
            <a:ln w="12700" cap="flat">
              <a:solidFill>
                <a:srgbClr val="EAEAEA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EAEAEA"/>
      </a:tcTxStyle>
      <a:tcStyle>
        <a:tcBdr>
          <a:left>
            <a:ln w="12700" cap="flat">
              <a:solidFill>
                <a:srgbClr val="EAEAEA"/>
              </a:solidFill>
              <a:prstDash val="solid"/>
              <a:round/>
            </a:ln>
          </a:left>
          <a:right>
            <a:ln w="12700" cap="flat">
              <a:solidFill>
                <a:srgbClr val="EAEAEA"/>
              </a:solidFill>
              <a:prstDash val="solid"/>
              <a:round/>
            </a:ln>
          </a:right>
          <a:top>
            <a:ln w="12700" cap="flat">
              <a:solidFill>
                <a:srgbClr val="EAEAEA"/>
              </a:solidFill>
              <a:prstDash val="solid"/>
              <a:round/>
            </a:ln>
          </a:top>
          <a:bottom>
            <a:ln w="12700" cap="flat">
              <a:solidFill>
                <a:srgbClr val="EAEAEA"/>
              </a:solidFill>
              <a:prstDash val="solid"/>
              <a:round/>
            </a:ln>
          </a:bottom>
          <a:insideH>
            <a:ln w="12700" cap="flat">
              <a:solidFill>
                <a:srgbClr val="EAEAEA"/>
              </a:solidFill>
              <a:prstDash val="solid"/>
              <a:round/>
            </a:ln>
          </a:insideH>
          <a:insideV>
            <a:ln w="12700" cap="flat">
              <a:solidFill>
                <a:srgbClr val="EAEAEA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EAEAEA"/>
      </a:tcTxStyle>
      <a:tcStyle>
        <a:tcBdr>
          <a:left>
            <a:ln w="12700" cap="flat">
              <a:solidFill>
                <a:srgbClr val="EAEAEA"/>
              </a:solidFill>
              <a:prstDash val="solid"/>
              <a:round/>
            </a:ln>
          </a:left>
          <a:right>
            <a:ln w="12700" cap="flat">
              <a:solidFill>
                <a:srgbClr val="EAEAEA"/>
              </a:solidFill>
              <a:prstDash val="solid"/>
              <a:round/>
            </a:ln>
          </a:right>
          <a:top>
            <a:ln w="38100" cap="flat">
              <a:solidFill>
                <a:srgbClr val="EAEAEA"/>
              </a:solidFill>
              <a:prstDash val="solid"/>
              <a:round/>
            </a:ln>
          </a:top>
          <a:bottom>
            <a:ln w="12700" cap="flat">
              <a:solidFill>
                <a:srgbClr val="EAEAEA"/>
              </a:solidFill>
              <a:prstDash val="solid"/>
              <a:round/>
            </a:ln>
          </a:bottom>
          <a:insideH>
            <a:ln w="12700" cap="flat">
              <a:solidFill>
                <a:srgbClr val="EAEAEA"/>
              </a:solidFill>
              <a:prstDash val="solid"/>
              <a:round/>
            </a:ln>
          </a:insideH>
          <a:insideV>
            <a:ln w="12700" cap="flat">
              <a:solidFill>
                <a:srgbClr val="EAEAEA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EAEAEA"/>
      </a:tcTxStyle>
      <a:tcStyle>
        <a:tcBdr>
          <a:left>
            <a:ln w="12700" cap="flat">
              <a:solidFill>
                <a:srgbClr val="EAEAEA"/>
              </a:solidFill>
              <a:prstDash val="solid"/>
              <a:round/>
            </a:ln>
          </a:left>
          <a:right>
            <a:ln w="12700" cap="flat">
              <a:solidFill>
                <a:srgbClr val="EAEAEA"/>
              </a:solidFill>
              <a:prstDash val="solid"/>
              <a:round/>
            </a:ln>
          </a:right>
          <a:top>
            <a:ln w="12700" cap="flat">
              <a:solidFill>
                <a:srgbClr val="EAEAEA"/>
              </a:solidFill>
              <a:prstDash val="solid"/>
              <a:round/>
            </a:ln>
          </a:top>
          <a:bottom>
            <a:ln w="38100" cap="flat">
              <a:solidFill>
                <a:srgbClr val="EAEAEA"/>
              </a:solidFill>
              <a:prstDash val="solid"/>
              <a:round/>
            </a:ln>
          </a:bottom>
          <a:insideH>
            <a:ln w="12700" cap="flat">
              <a:solidFill>
                <a:srgbClr val="EAEAEA"/>
              </a:solidFill>
              <a:prstDash val="solid"/>
              <a:round/>
            </a:ln>
          </a:insideH>
          <a:insideV>
            <a:ln w="12700" cap="flat">
              <a:solidFill>
                <a:srgbClr val="EAEAEA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66669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AEAEF"/>
          </a:solidFill>
        </a:fill>
      </a:tcStyle>
    </a:wholeTbl>
    <a:band2H>
      <a:tcTxStyle/>
      <a:tcStyle>
        <a:tcBdr/>
        <a:fill>
          <a:solidFill>
            <a:srgbClr val="EAEAEA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EAEAE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66669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666699"/>
              </a:solidFill>
              <a:prstDash val="solid"/>
              <a:round/>
            </a:ln>
          </a:top>
          <a:bottom>
            <a:ln w="25400" cap="flat">
              <a:solidFill>
                <a:srgbClr val="66669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AEAEA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EAEAE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666699"/>
              </a:solidFill>
              <a:prstDash val="solid"/>
              <a:round/>
            </a:ln>
          </a:top>
          <a:bottom>
            <a:ln w="25400" cap="flat">
              <a:solidFill>
                <a:srgbClr val="66669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666699"/>
      </a:tcTxStyle>
      <a:tcStyle>
        <a:tcBdr>
          <a:left>
            <a:ln w="12700" cap="flat">
              <a:solidFill>
                <a:srgbClr val="EAEAEA"/>
              </a:solidFill>
              <a:prstDash val="solid"/>
              <a:round/>
            </a:ln>
          </a:left>
          <a:right>
            <a:ln w="12700" cap="flat">
              <a:solidFill>
                <a:srgbClr val="EAEAEA"/>
              </a:solidFill>
              <a:prstDash val="solid"/>
              <a:round/>
            </a:ln>
          </a:right>
          <a:top>
            <a:ln w="12700" cap="flat">
              <a:solidFill>
                <a:srgbClr val="EAEAEA"/>
              </a:solidFill>
              <a:prstDash val="solid"/>
              <a:round/>
            </a:ln>
          </a:top>
          <a:bottom>
            <a:ln w="12700" cap="flat">
              <a:solidFill>
                <a:srgbClr val="EAEAEA"/>
              </a:solidFill>
              <a:prstDash val="solid"/>
              <a:round/>
            </a:ln>
          </a:bottom>
          <a:insideH>
            <a:ln w="12700" cap="flat">
              <a:solidFill>
                <a:srgbClr val="EAEAEA"/>
              </a:solidFill>
              <a:prstDash val="solid"/>
              <a:round/>
            </a:ln>
          </a:insideH>
          <a:insideV>
            <a:ln w="12700" cap="flat">
              <a:solidFill>
                <a:srgbClr val="EAEAEA"/>
              </a:solidFill>
              <a:prstDash val="solid"/>
              <a:round/>
            </a:ln>
          </a:insideV>
        </a:tcBdr>
        <a:fill>
          <a:solidFill>
            <a:srgbClr val="D2D2DD"/>
          </a:solidFill>
        </a:fill>
      </a:tcStyle>
    </a:wholeTbl>
    <a:band2H>
      <a:tcTxStyle/>
      <a:tcStyle>
        <a:tcBdr/>
        <a:fill>
          <a:solidFill>
            <a:srgbClr val="EAEAE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EAEAEA"/>
      </a:tcTxStyle>
      <a:tcStyle>
        <a:tcBdr>
          <a:left>
            <a:ln w="12700" cap="flat">
              <a:solidFill>
                <a:srgbClr val="EAEAEA"/>
              </a:solidFill>
              <a:prstDash val="solid"/>
              <a:round/>
            </a:ln>
          </a:left>
          <a:right>
            <a:ln w="12700" cap="flat">
              <a:solidFill>
                <a:srgbClr val="EAEAEA"/>
              </a:solidFill>
              <a:prstDash val="solid"/>
              <a:round/>
            </a:ln>
          </a:right>
          <a:top>
            <a:ln w="12700" cap="flat">
              <a:solidFill>
                <a:srgbClr val="EAEAEA"/>
              </a:solidFill>
              <a:prstDash val="solid"/>
              <a:round/>
            </a:ln>
          </a:top>
          <a:bottom>
            <a:ln w="12700" cap="flat">
              <a:solidFill>
                <a:srgbClr val="EAEAEA"/>
              </a:solidFill>
              <a:prstDash val="solid"/>
              <a:round/>
            </a:ln>
          </a:bottom>
          <a:insideH>
            <a:ln w="12700" cap="flat">
              <a:solidFill>
                <a:srgbClr val="EAEAEA"/>
              </a:solidFill>
              <a:prstDash val="solid"/>
              <a:round/>
            </a:ln>
          </a:insideH>
          <a:insideV>
            <a:ln w="12700" cap="flat">
              <a:solidFill>
                <a:srgbClr val="EAEAEA"/>
              </a:solidFill>
              <a:prstDash val="solid"/>
              <a:round/>
            </a:ln>
          </a:insideV>
        </a:tcBdr>
        <a:fill>
          <a:solidFill>
            <a:srgbClr val="666699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EAEAEA"/>
      </a:tcTxStyle>
      <a:tcStyle>
        <a:tcBdr>
          <a:left>
            <a:ln w="12700" cap="flat">
              <a:solidFill>
                <a:srgbClr val="EAEAEA"/>
              </a:solidFill>
              <a:prstDash val="solid"/>
              <a:round/>
            </a:ln>
          </a:left>
          <a:right>
            <a:ln w="12700" cap="flat">
              <a:solidFill>
                <a:srgbClr val="EAEAEA"/>
              </a:solidFill>
              <a:prstDash val="solid"/>
              <a:round/>
            </a:ln>
          </a:right>
          <a:top>
            <a:ln w="38100" cap="flat">
              <a:solidFill>
                <a:srgbClr val="EAEAEA"/>
              </a:solidFill>
              <a:prstDash val="solid"/>
              <a:round/>
            </a:ln>
          </a:top>
          <a:bottom>
            <a:ln w="12700" cap="flat">
              <a:solidFill>
                <a:srgbClr val="EAEAEA"/>
              </a:solidFill>
              <a:prstDash val="solid"/>
              <a:round/>
            </a:ln>
          </a:bottom>
          <a:insideH>
            <a:ln w="12700" cap="flat">
              <a:solidFill>
                <a:srgbClr val="EAEAEA"/>
              </a:solidFill>
              <a:prstDash val="solid"/>
              <a:round/>
            </a:ln>
          </a:insideH>
          <a:insideV>
            <a:ln w="12700" cap="flat">
              <a:solidFill>
                <a:srgbClr val="EAEAEA"/>
              </a:solidFill>
              <a:prstDash val="solid"/>
              <a:round/>
            </a:ln>
          </a:insideV>
        </a:tcBdr>
        <a:fill>
          <a:solidFill>
            <a:srgbClr val="666699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EAEAEA"/>
      </a:tcTxStyle>
      <a:tcStyle>
        <a:tcBdr>
          <a:left>
            <a:ln w="12700" cap="flat">
              <a:solidFill>
                <a:srgbClr val="EAEAEA"/>
              </a:solidFill>
              <a:prstDash val="solid"/>
              <a:round/>
            </a:ln>
          </a:left>
          <a:right>
            <a:ln w="12700" cap="flat">
              <a:solidFill>
                <a:srgbClr val="EAEAEA"/>
              </a:solidFill>
              <a:prstDash val="solid"/>
              <a:round/>
            </a:ln>
          </a:right>
          <a:top>
            <a:ln w="12700" cap="flat">
              <a:solidFill>
                <a:srgbClr val="EAEAEA"/>
              </a:solidFill>
              <a:prstDash val="solid"/>
              <a:round/>
            </a:ln>
          </a:top>
          <a:bottom>
            <a:ln w="38100" cap="flat">
              <a:solidFill>
                <a:srgbClr val="EAEAEA"/>
              </a:solidFill>
              <a:prstDash val="solid"/>
              <a:round/>
            </a:ln>
          </a:bottom>
          <a:insideH>
            <a:ln w="12700" cap="flat">
              <a:solidFill>
                <a:srgbClr val="EAEAEA"/>
              </a:solidFill>
              <a:prstDash val="solid"/>
              <a:round/>
            </a:ln>
          </a:insideH>
          <a:insideV>
            <a:ln w="12700" cap="flat">
              <a:solidFill>
                <a:srgbClr val="EAEAEA"/>
              </a:solidFill>
              <a:prstDash val="solid"/>
              <a:round/>
            </a:ln>
          </a:insideV>
        </a:tcBdr>
        <a:fill>
          <a:solidFill>
            <a:srgbClr val="66669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EAEAEA"/>
      </a:tcTxStyle>
      <a:tcStyle>
        <a:tcBdr>
          <a:left>
            <a:ln w="12700" cap="flat">
              <a:solidFill>
                <a:srgbClr val="EAEAEA"/>
              </a:solidFill>
              <a:prstDash val="solid"/>
              <a:round/>
            </a:ln>
          </a:left>
          <a:right>
            <a:ln w="12700" cap="flat">
              <a:solidFill>
                <a:srgbClr val="EAEAEA"/>
              </a:solidFill>
              <a:prstDash val="solid"/>
              <a:round/>
            </a:ln>
          </a:right>
          <a:top>
            <a:ln w="12700" cap="flat">
              <a:solidFill>
                <a:srgbClr val="EAEAEA"/>
              </a:solidFill>
              <a:prstDash val="solid"/>
              <a:round/>
            </a:ln>
          </a:top>
          <a:bottom>
            <a:ln w="12700" cap="flat">
              <a:solidFill>
                <a:srgbClr val="EAEAEA"/>
              </a:solidFill>
              <a:prstDash val="solid"/>
              <a:round/>
            </a:ln>
          </a:bottom>
          <a:insideH>
            <a:ln w="12700" cap="flat">
              <a:solidFill>
                <a:srgbClr val="EAEAEA"/>
              </a:solidFill>
              <a:prstDash val="solid"/>
              <a:round/>
            </a:ln>
          </a:insideH>
          <a:insideV>
            <a:ln w="12700" cap="flat">
              <a:solidFill>
                <a:srgbClr val="EAEAEA"/>
              </a:solidFill>
              <a:prstDash val="solid"/>
              <a:round/>
            </a:ln>
          </a:insideV>
        </a:tcBdr>
        <a:fill>
          <a:solidFill>
            <a:srgbClr val="EAEAEA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EAEAEA"/>
      </a:tcTxStyle>
      <a:tcStyle>
        <a:tcBdr>
          <a:left>
            <a:ln w="12700" cap="flat">
              <a:solidFill>
                <a:srgbClr val="EAEAEA"/>
              </a:solidFill>
              <a:prstDash val="solid"/>
              <a:round/>
            </a:ln>
          </a:left>
          <a:right>
            <a:ln w="12700" cap="flat">
              <a:solidFill>
                <a:srgbClr val="EAEAEA"/>
              </a:solidFill>
              <a:prstDash val="solid"/>
              <a:round/>
            </a:ln>
          </a:right>
          <a:top>
            <a:ln w="12700" cap="flat">
              <a:solidFill>
                <a:srgbClr val="EAEAEA"/>
              </a:solidFill>
              <a:prstDash val="solid"/>
              <a:round/>
            </a:ln>
          </a:top>
          <a:bottom>
            <a:ln w="12700" cap="flat">
              <a:solidFill>
                <a:srgbClr val="EAEAEA"/>
              </a:solidFill>
              <a:prstDash val="solid"/>
              <a:round/>
            </a:ln>
          </a:bottom>
          <a:insideH>
            <a:ln w="12700" cap="flat">
              <a:solidFill>
                <a:srgbClr val="EAEAEA"/>
              </a:solidFill>
              <a:prstDash val="solid"/>
              <a:round/>
            </a:ln>
          </a:insideH>
          <a:insideV>
            <a:ln w="12700" cap="flat">
              <a:solidFill>
                <a:srgbClr val="EAEAEA"/>
              </a:solidFill>
              <a:prstDash val="solid"/>
              <a:round/>
            </a:ln>
          </a:insideV>
        </a:tcBdr>
        <a:fill>
          <a:solidFill>
            <a:srgbClr val="EAEAEA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EAEAEA"/>
      </a:tcTxStyle>
      <a:tcStyle>
        <a:tcBdr>
          <a:left>
            <a:ln w="12700" cap="flat">
              <a:solidFill>
                <a:srgbClr val="EAEAEA"/>
              </a:solidFill>
              <a:prstDash val="solid"/>
              <a:round/>
            </a:ln>
          </a:left>
          <a:right>
            <a:ln w="12700" cap="flat">
              <a:solidFill>
                <a:srgbClr val="EAEAEA"/>
              </a:solidFill>
              <a:prstDash val="solid"/>
              <a:round/>
            </a:ln>
          </a:right>
          <a:top>
            <a:ln w="50800" cap="flat">
              <a:solidFill>
                <a:srgbClr val="EAEAEA"/>
              </a:solidFill>
              <a:prstDash val="solid"/>
              <a:round/>
            </a:ln>
          </a:top>
          <a:bottom>
            <a:ln w="12700" cap="flat">
              <a:solidFill>
                <a:srgbClr val="EAEAEA"/>
              </a:solidFill>
              <a:prstDash val="solid"/>
              <a:round/>
            </a:ln>
          </a:bottom>
          <a:insideH>
            <a:ln w="12700" cap="flat">
              <a:solidFill>
                <a:srgbClr val="EAEAEA"/>
              </a:solidFill>
              <a:prstDash val="solid"/>
              <a:round/>
            </a:ln>
          </a:insideH>
          <a:insideV>
            <a:ln w="12700" cap="flat">
              <a:solidFill>
                <a:srgbClr val="EAEAEA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EAEAEA"/>
      </a:tcTxStyle>
      <a:tcStyle>
        <a:tcBdr>
          <a:left>
            <a:ln w="12700" cap="flat">
              <a:solidFill>
                <a:srgbClr val="EAEAEA"/>
              </a:solidFill>
              <a:prstDash val="solid"/>
              <a:round/>
            </a:ln>
          </a:left>
          <a:right>
            <a:ln w="12700" cap="flat">
              <a:solidFill>
                <a:srgbClr val="EAEAEA"/>
              </a:solidFill>
              <a:prstDash val="solid"/>
              <a:round/>
            </a:ln>
          </a:right>
          <a:top>
            <a:ln w="12700" cap="flat">
              <a:solidFill>
                <a:srgbClr val="EAEAEA"/>
              </a:solidFill>
              <a:prstDash val="solid"/>
              <a:round/>
            </a:ln>
          </a:top>
          <a:bottom>
            <a:ln w="25400" cap="flat">
              <a:solidFill>
                <a:srgbClr val="EAEAEA"/>
              </a:solidFill>
              <a:prstDash val="solid"/>
              <a:round/>
            </a:ln>
          </a:bottom>
          <a:insideH>
            <a:ln w="12700" cap="flat">
              <a:solidFill>
                <a:srgbClr val="EAEAEA"/>
              </a:solidFill>
              <a:prstDash val="solid"/>
              <a:round/>
            </a:ln>
          </a:insideH>
          <a:insideV>
            <a:ln w="12700" cap="flat">
              <a:solidFill>
                <a:srgbClr val="EAEAEA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6"/>
  </p:normalViewPr>
  <p:slideViewPr>
    <p:cSldViewPr snapToGrid="0" snapToObjects="1">
      <p:cViewPr varScale="1">
        <p:scale>
          <a:sx n="105" d="100"/>
          <a:sy n="105" d="100"/>
        </p:scale>
        <p:origin x="1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793930-41FE-4346-8EB6-60CE701172D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49EF0D9-E5B3-4895-B5E8-ED924EEC3306}">
      <dgm:prSet/>
      <dgm:spPr/>
      <dgm:t>
        <a:bodyPr/>
        <a:lstStyle/>
        <a:p>
          <a:r>
            <a:rPr lang="en-US"/>
            <a:t>Administración eficiente del dinero, no siempre la solución es aumentar el ingreso  aumenta el ingreso pero también aumenta los gastos.</a:t>
          </a:r>
        </a:p>
      </dgm:t>
    </dgm:pt>
    <dgm:pt modelId="{75958E55-A378-4B7B-BAF1-BB0625BD8E18}" type="parTrans" cxnId="{4E6FD297-D76A-47D4-9F97-C363046F347E}">
      <dgm:prSet/>
      <dgm:spPr/>
      <dgm:t>
        <a:bodyPr/>
        <a:lstStyle/>
        <a:p>
          <a:endParaRPr lang="en-US"/>
        </a:p>
      </dgm:t>
    </dgm:pt>
    <dgm:pt modelId="{91A3A459-E41C-4B01-B3F4-375CD61E31FF}" type="sibTrans" cxnId="{4E6FD297-D76A-47D4-9F97-C363046F347E}">
      <dgm:prSet/>
      <dgm:spPr/>
      <dgm:t>
        <a:bodyPr/>
        <a:lstStyle/>
        <a:p>
          <a:endParaRPr lang="en-US"/>
        </a:p>
      </dgm:t>
    </dgm:pt>
    <dgm:pt modelId="{9D2A5E90-12D4-4C51-9B71-D94563A0991F}">
      <dgm:prSet/>
      <dgm:spPr/>
      <dgm:t>
        <a:bodyPr/>
        <a:lstStyle/>
        <a:p>
          <a:r>
            <a:rPr lang="en-US"/>
            <a:t>Falta de visión a largo plazo, queremos todo rápido y con poco esfuerzo.</a:t>
          </a:r>
        </a:p>
      </dgm:t>
    </dgm:pt>
    <dgm:pt modelId="{A717EAA9-606B-49CB-898A-E0E6CF12E5F4}" type="parTrans" cxnId="{11DBDBBD-5BE0-40AA-B931-236ED91C1558}">
      <dgm:prSet/>
      <dgm:spPr/>
      <dgm:t>
        <a:bodyPr/>
        <a:lstStyle/>
        <a:p>
          <a:endParaRPr lang="en-US"/>
        </a:p>
      </dgm:t>
    </dgm:pt>
    <dgm:pt modelId="{E8FDDD26-3770-4E44-A8D2-145B233BF2BB}" type="sibTrans" cxnId="{11DBDBBD-5BE0-40AA-B931-236ED91C1558}">
      <dgm:prSet/>
      <dgm:spPr/>
      <dgm:t>
        <a:bodyPr/>
        <a:lstStyle/>
        <a:p>
          <a:endParaRPr lang="en-US"/>
        </a:p>
      </dgm:t>
    </dgm:pt>
    <dgm:pt modelId="{1671517D-ED9B-4E42-AA90-DC6467319A63}">
      <dgm:prSet/>
      <dgm:spPr/>
      <dgm:t>
        <a:bodyPr/>
        <a:lstStyle/>
        <a:p>
          <a:r>
            <a:rPr lang="en-US"/>
            <a:t>Circulo de influencia mediocre, somos el promedio de las 5 personas que generalmente compartimos, osea si nos rodeamos de personas pesimistas caeremos en lo mismo</a:t>
          </a:r>
        </a:p>
      </dgm:t>
    </dgm:pt>
    <dgm:pt modelId="{B1524414-82A3-481B-826C-8AF8F76BD5F8}" type="parTrans" cxnId="{2C027E51-E514-4C5D-83BE-4AC22CDB2462}">
      <dgm:prSet/>
      <dgm:spPr/>
      <dgm:t>
        <a:bodyPr/>
        <a:lstStyle/>
        <a:p>
          <a:endParaRPr lang="en-US"/>
        </a:p>
      </dgm:t>
    </dgm:pt>
    <dgm:pt modelId="{C7F3BE31-8664-460C-A09C-55ED24B08DD4}" type="sibTrans" cxnId="{2C027E51-E514-4C5D-83BE-4AC22CDB2462}">
      <dgm:prSet/>
      <dgm:spPr/>
      <dgm:t>
        <a:bodyPr/>
        <a:lstStyle/>
        <a:p>
          <a:endParaRPr lang="en-US"/>
        </a:p>
      </dgm:t>
    </dgm:pt>
    <dgm:pt modelId="{934D87BB-F6CE-4C86-9E32-6A6C13C472BE}">
      <dgm:prSet/>
      <dgm:spPr/>
      <dgm:t>
        <a:bodyPr/>
        <a:lstStyle/>
        <a:p>
          <a:r>
            <a:rPr lang="en-US"/>
            <a:t>Falta de urgencia y procrastinación</a:t>
          </a:r>
        </a:p>
      </dgm:t>
    </dgm:pt>
    <dgm:pt modelId="{6794C3EF-1F5F-499C-936E-DA54A0CCD183}" type="parTrans" cxnId="{6B477EDA-D93B-4609-A93E-22C0BD4A8242}">
      <dgm:prSet/>
      <dgm:spPr/>
      <dgm:t>
        <a:bodyPr/>
        <a:lstStyle/>
        <a:p>
          <a:endParaRPr lang="en-US"/>
        </a:p>
      </dgm:t>
    </dgm:pt>
    <dgm:pt modelId="{59C199CF-31F1-45A1-8B42-5DE6746BFB7A}" type="sibTrans" cxnId="{6B477EDA-D93B-4609-A93E-22C0BD4A8242}">
      <dgm:prSet/>
      <dgm:spPr/>
      <dgm:t>
        <a:bodyPr/>
        <a:lstStyle/>
        <a:p>
          <a:endParaRPr lang="en-US"/>
        </a:p>
      </dgm:t>
    </dgm:pt>
    <dgm:pt modelId="{ADB0BB5A-3D9C-4038-AFD5-0C74990FA9B8}">
      <dgm:prSet/>
      <dgm:spPr/>
      <dgm:t>
        <a:bodyPr/>
        <a:lstStyle/>
        <a:p>
          <a:r>
            <a:rPr lang="en-US"/>
            <a:t>No tomar completa responsabilidad de nuestras vida, el resultado obedece a nuestro esfuerzo</a:t>
          </a:r>
        </a:p>
      </dgm:t>
    </dgm:pt>
    <dgm:pt modelId="{BA8C1F7E-EF9A-41B5-9E1D-A315B5BC48A4}" type="parTrans" cxnId="{FFD9DF44-F46D-47D3-A80F-446C082D69A4}">
      <dgm:prSet/>
      <dgm:spPr/>
      <dgm:t>
        <a:bodyPr/>
        <a:lstStyle/>
        <a:p>
          <a:endParaRPr lang="en-US"/>
        </a:p>
      </dgm:t>
    </dgm:pt>
    <dgm:pt modelId="{5A863100-1402-4EB5-9194-0FF278775DDE}" type="sibTrans" cxnId="{FFD9DF44-F46D-47D3-A80F-446C082D69A4}">
      <dgm:prSet/>
      <dgm:spPr/>
      <dgm:t>
        <a:bodyPr/>
        <a:lstStyle/>
        <a:p>
          <a:endParaRPr lang="en-US"/>
        </a:p>
      </dgm:t>
    </dgm:pt>
    <dgm:pt modelId="{72FD048C-A383-4F99-9A04-B787635ECBCF}">
      <dgm:prSet/>
      <dgm:spPr/>
      <dgm:t>
        <a:bodyPr/>
        <a:lstStyle/>
        <a:p>
          <a:r>
            <a:rPr lang="en-US"/>
            <a:t>Falta de propósito, siempre es importante saber cuales son nuestros objetivos, metas y sueños</a:t>
          </a:r>
        </a:p>
      </dgm:t>
    </dgm:pt>
    <dgm:pt modelId="{E8B085B6-9415-43E3-844C-181E0D2E7622}" type="parTrans" cxnId="{DD3F4F21-9451-44B7-8784-DC0CD2766FEA}">
      <dgm:prSet/>
      <dgm:spPr/>
      <dgm:t>
        <a:bodyPr/>
        <a:lstStyle/>
        <a:p>
          <a:endParaRPr lang="en-US"/>
        </a:p>
      </dgm:t>
    </dgm:pt>
    <dgm:pt modelId="{26D81BEC-8BE9-4141-AF30-0A39E66F9B20}" type="sibTrans" cxnId="{DD3F4F21-9451-44B7-8784-DC0CD2766FEA}">
      <dgm:prSet/>
      <dgm:spPr/>
      <dgm:t>
        <a:bodyPr/>
        <a:lstStyle/>
        <a:p>
          <a:endParaRPr lang="en-US"/>
        </a:p>
      </dgm:t>
    </dgm:pt>
    <dgm:pt modelId="{446C958A-2185-448E-B602-24CFFC021A7B}">
      <dgm:prSet/>
      <dgm:spPr/>
      <dgm:t>
        <a:bodyPr/>
        <a:lstStyle/>
        <a:p>
          <a:r>
            <a:rPr lang="en-US"/>
            <a:t>Desperdiciar el tiempo en actividades menores</a:t>
          </a:r>
        </a:p>
      </dgm:t>
    </dgm:pt>
    <dgm:pt modelId="{FFAF639D-B394-432B-9832-8D6D2153AA17}" type="parTrans" cxnId="{CAC53DD5-2029-4848-8CC2-04988179D6B4}">
      <dgm:prSet/>
      <dgm:spPr/>
      <dgm:t>
        <a:bodyPr/>
        <a:lstStyle/>
        <a:p>
          <a:endParaRPr lang="en-US"/>
        </a:p>
      </dgm:t>
    </dgm:pt>
    <dgm:pt modelId="{67ED8116-421E-4D6A-AED3-23AD8CA4F771}" type="sibTrans" cxnId="{CAC53DD5-2029-4848-8CC2-04988179D6B4}">
      <dgm:prSet/>
      <dgm:spPr/>
      <dgm:t>
        <a:bodyPr/>
        <a:lstStyle/>
        <a:p>
          <a:endParaRPr lang="en-US"/>
        </a:p>
      </dgm:t>
    </dgm:pt>
    <dgm:pt modelId="{D17DC9F9-69ED-2C42-8F61-3A691D5E7AFA}" type="pres">
      <dgm:prSet presAssocID="{3C793930-41FE-4346-8EB6-60CE701172DB}" presName="linear" presStyleCnt="0">
        <dgm:presLayoutVars>
          <dgm:animLvl val="lvl"/>
          <dgm:resizeHandles val="exact"/>
        </dgm:presLayoutVars>
      </dgm:prSet>
      <dgm:spPr/>
    </dgm:pt>
    <dgm:pt modelId="{488D9F7D-E893-DD4B-A3E5-94C7A90AFB15}" type="pres">
      <dgm:prSet presAssocID="{D49EF0D9-E5B3-4895-B5E8-ED924EEC3306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B1CF757B-D5A3-1E4F-A4B8-2EB8890330EA}" type="pres">
      <dgm:prSet presAssocID="{91A3A459-E41C-4B01-B3F4-375CD61E31FF}" presName="spacer" presStyleCnt="0"/>
      <dgm:spPr/>
    </dgm:pt>
    <dgm:pt modelId="{9C719DC9-CBB8-9A46-BF8C-72717D3C6702}" type="pres">
      <dgm:prSet presAssocID="{9D2A5E90-12D4-4C51-9B71-D94563A0991F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BD278DAC-D46D-0F47-B0F9-7DDF06418ECC}" type="pres">
      <dgm:prSet presAssocID="{E8FDDD26-3770-4E44-A8D2-145B233BF2BB}" presName="spacer" presStyleCnt="0"/>
      <dgm:spPr/>
    </dgm:pt>
    <dgm:pt modelId="{D7DB4EC0-7464-FC41-8DDD-18F12BCB6BB5}" type="pres">
      <dgm:prSet presAssocID="{1671517D-ED9B-4E42-AA90-DC6467319A63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B8E66296-DB9C-5C49-AB90-6B98C9BAEA72}" type="pres">
      <dgm:prSet presAssocID="{C7F3BE31-8664-460C-A09C-55ED24B08DD4}" presName="spacer" presStyleCnt="0"/>
      <dgm:spPr/>
    </dgm:pt>
    <dgm:pt modelId="{119C7544-38AC-004D-AD44-CB2D5C88468D}" type="pres">
      <dgm:prSet presAssocID="{934D87BB-F6CE-4C86-9E32-6A6C13C472BE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91529F81-4808-DA4B-88A7-33ABE0CF24F3}" type="pres">
      <dgm:prSet presAssocID="{59C199CF-31F1-45A1-8B42-5DE6746BFB7A}" presName="spacer" presStyleCnt="0"/>
      <dgm:spPr/>
    </dgm:pt>
    <dgm:pt modelId="{E74C6EB3-5566-EB40-9447-BEFAB76D9A8F}" type="pres">
      <dgm:prSet presAssocID="{ADB0BB5A-3D9C-4038-AFD5-0C74990FA9B8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02DAF0C6-3ED7-784A-8FED-2EBFFAD63BA0}" type="pres">
      <dgm:prSet presAssocID="{5A863100-1402-4EB5-9194-0FF278775DDE}" presName="spacer" presStyleCnt="0"/>
      <dgm:spPr/>
    </dgm:pt>
    <dgm:pt modelId="{47C36698-5297-4E41-842F-509C65F740B1}" type="pres">
      <dgm:prSet presAssocID="{72FD048C-A383-4F99-9A04-B787635ECBCF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354D1FED-336D-7047-B548-44BAA647EE77}" type="pres">
      <dgm:prSet presAssocID="{26D81BEC-8BE9-4141-AF30-0A39E66F9B20}" presName="spacer" presStyleCnt="0"/>
      <dgm:spPr/>
    </dgm:pt>
    <dgm:pt modelId="{990E451E-4FB8-194F-B81A-73177C6AAEDB}" type="pres">
      <dgm:prSet presAssocID="{446C958A-2185-448E-B602-24CFFC021A7B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BE36770A-5A0F-A342-B626-2ADAC6C827BA}" type="presOf" srcId="{1671517D-ED9B-4E42-AA90-DC6467319A63}" destId="{D7DB4EC0-7464-FC41-8DDD-18F12BCB6BB5}" srcOrd="0" destOrd="0" presId="urn:microsoft.com/office/officeart/2005/8/layout/vList2"/>
    <dgm:cxn modelId="{DD3F4F21-9451-44B7-8784-DC0CD2766FEA}" srcId="{3C793930-41FE-4346-8EB6-60CE701172DB}" destId="{72FD048C-A383-4F99-9A04-B787635ECBCF}" srcOrd="5" destOrd="0" parTransId="{E8B085B6-9415-43E3-844C-181E0D2E7622}" sibTransId="{26D81BEC-8BE9-4141-AF30-0A39E66F9B20}"/>
    <dgm:cxn modelId="{D084272B-0572-2B48-8B82-41472CB22270}" type="presOf" srcId="{934D87BB-F6CE-4C86-9E32-6A6C13C472BE}" destId="{119C7544-38AC-004D-AD44-CB2D5C88468D}" srcOrd="0" destOrd="0" presId="urn:microsoft.com/office/officeart/2005/8/layout/vList2"/>
    <dgm:cxn modelId="{D8E34C41-3167-6849-ACC3-C6F0D76FEA60}" type="presOf" srcId="{72FD048C-A383-4F99-9A04-B787635ECBCF}" destId="{47C36698-5297-4E41-842F-509C65F740B1}" srcOrd="0" destOrd="0" presId="urn:microsoft.com/office/officeart/2005/8/layout/vList2"/>
    <dgm:cxn modelId="{FFD9DF44-F46D-47D3-A80F-446C082D69A4}" srcId="{3C793930-41FE-4346-8EB6-60CE701172DB}" destId="{ADB0BB5A-3D9C-4038-AFD5-0C74990FA9B8}" srcOrd="4" destOrd="0" parTransId="{BA8C1F7E-EF9A-41B5-9E1D-A315B5BC48A4}" sibTransId="{5A863100-1402-4EB5-9194-0FF278775DDE}"/>
    <dgm:cxn modelId="{2C027E51-E514-4C5D-83BE-4AC22CDB2462}" srcId="{3C793930-41FE-4346-8EB6-60CE701172DB}" destId="{1671517D-ED9B-4E42-AA90-DC6467319A63}" srcOrd="2" destOrd="0" parTransId="{B1524414-82A3-481B-826C-8AF8F76BD5F8}" sibTransId="{C7F3BE31-8664-460C-A09C-55ED24B08DD4}"/>
    <dgm:cxn modelId="{C2D8B651-CB84-FD40-9E83-E605367B286D}" type="presOf" srcId="{ADB0BB5A-3D9C-4038-AFD5-0C74990FA9B8}" destId="{E74C6EB3-5566-EB40-9447-BEFAB76D9A8F}" srcOrd="0" destOrd="0" presId="urn:microsoft.com/office/officeart/2005/8/layout/vList2"/>
    <dgm:cxn modelId="{4E6FD297-D76A-47D4-9F97-C363046F347E}" srcId="{3C793930-41FE-4346-8EB6-60CE701172DB}" destId="{D49EF0D9-E5B3-4895-B5E8-ED924EEC3306}" srcOrd="0" destOrd="0" parTransId="{75958E55-A378-4B7B-BAF1-BB0625BD8E18}" sibTransId="{91A3A459-E41C-4B01-B3F4-375CD61E31FF}"/>
    <dgm:cxn modelId="{6AFA579C-2A0E-B84E-AD75-3EEA2CD6369A}" type="presOf" srcId="{446C958A-2185-448E-B602-24CFFC021A7B}" destId="{990E451E-4FB8-194F-B81A-73177C6AAEDB}" srcOrd="0" destOrd="0" presId="urn:microsoft.com/office/officeart/2005/8/layout/vList2"/>
    <dgm:cxn modelId="{72A4ACAE-1AB9-4C49-996A-738A94D6870C}" type="presOf" srcId="{9D2A5E90-12D4-4C51-9B71-D94563A0991F}" destId="{9C719DC9-CBB8-9A46-BF8C-72717D3C6702}" srcOrd="0" destOrd="0" presId="urn:microsoft.com/office/officeart/2005/8/layout/vList2"/>
    <dgm:cxn modelId="{11DBDBBD-5BE0-40AA-B931-236ED91C1558}" srcId="{3C793930-41FE-4346-8EB6-60CE701172DB}" destId="{9D2A5E90-12D4-4C51-9B71-D94563A0991F}" srcOrd="1" destOrd="0" parTransId="{A717EAA9-606B-49CB-898A-E0E6CF12E5F4}" sibTransId="{E8FDDD26-3770-4E44-A8D2-145B233BF2BB}"/>
    <dgm:cxn modelId="{0DC57ED3-1545-094F-A072-C5A8A98DF7E0}" type="presOf" srcId="{3C793930-41FE-4346-8EB6-60CE701172DB}" destId="{D17DC9F9-69ED-2C42-8F61-3A691D5E7AFA}" srcOrd="0" destOrd="0" presId="urn:microsoft.com/office/officeart/2005/8/layout/vList2"/>
    <dgm:cxn modelId="{CAC53DD5-2029-4848-8CC2-04988179D6B4}" srcId="{3C793930-41FE-4346-8EB6-60CE701172DB}" destId="{446C958A-2185-448E-B602-24CFFC021A7B}" srcOrd="6" destOrd="0" parTransId="{FFAF639D-B394-432B-9832-8D6D2153AA17}" sibTransId="{67ED8116-421E-4D6A-AED3-23AD8CA4F771}"/>
    <dgm:cxn modelId="{6B477EDA-D93B-4609-A93E-22C0BD4A8242}" srcId="{3C793930-41FE-4346-8EB6-60CE701172DB}" destId="{934D87BB-F6CE-4C86-9E32-6A6C13C472BE}" srcOrd="3" destOrd="0" parTransId="{6794C3EF-1F5F-499C-936E-DA54A0CCD183}" sibTransId="{59C199CF-31F1-45A1-8B42-5DE6746BFB7A}"/>
    <dgm:cxn modelId="{490963E6-2F50-A942-8C21-F10755CC8287}" type="presOf" srcId="{D49EF0D9-E5B3-4895-B5E8-ED924EEC3306}" destId="{488D9F7D-E893-DD4B-A3E5-94C7A90AFB15}" srcOrd="0" destOrd="0" presId="urn:microsoft.com/office/officeart/2005/8/layout/vList2"/>
    <dgm:cxn modelId="{A777400B-B5FB-6848-B97C-DD9AE18BC4B7}" type="presParOf" srcId="{D17DC9F9-69ED-2C42-8F61-3A691D5E7AFA}" destId="{488D9F7D-E893-DD4B-A3E5-94C7A90AFB15}" srcOrd="0" destOrd="0" presId="urn:microsoft.com/office/officeart/2005/8/layout/vList2"/>
    <dgm:cxn modelId="{5A9F325D-F762-7543-9230-51C12F99A28C}" type="presParOf" srcId="{D17DC9F9-69ED-2C42-8F61-3A691D5E7AFA}" destId="{B1CF757B-D5A3-1E4F-A4B8-2EB8890330EA}" srcOrd="1" destOrd="0" presId="urn:microsoft.com/office/officeart/2005/8/layout/vList2"/>
    <dgm:cxn modelId="{8B404097-A68D-814F-B905-B38C557E172C}" type="presParOf" srcId="{D17DC9F9-69ED-2C42-8F61-3A691D5E7AFA}" destId="{9C719DC9-CBB8-9A46-BF8C-72717D3C6702}" srcOrd="2" destOrd="0" presId="urn:microsoft.com/office/officeart/2005/8/layout/vList2"/>
    <dgm:cxn modelId="{CAF6D73F-1684-2347-8D46-56CCA9829182}" type="presParOf" srcId="{D17DC9F9-69ED-2C42-8F61-3A691D5E7AFA}" destId="{BD278DAC-D46D-0F47-B0F9-7DDF06418ECC}" srcOrd="3" destOrd="0" presId="urn:microsoft.com/office/officeart/2005/8/layout/vList2"/>
    <dgm:cxn modelId="{9C1D7154-33F5-694C-8BF8-ABE2CBFECCDB}" type="presParOf" srcId="{D17DC9F9-69ED-2C42-8F61-3A691D5E7AFA}" destId="{D7DB4EC0-7464-FC41-8DDD-18F12BCB6BB5}" srcOrd="4" destOrd="0" presId="urn:microsoft.com/office/officeart/2005/8/layout/vList2"/>
    <dgm:cxn modelId="{F1D24FA2-905D-CE41-BEDE-F6FE4213BAB6}" type="presParOf" srcId="{D17DC9F9-69ED-2C42-8F61-3A691D5E7AFA}" destId="{B8E66296-DB9C-5C49-AB90-6B98C9BAEA72}" srcOrd="5" destOrd="0" presId="urn:microsoft.com/office/officeart/2005/8/layout/vList2"/>
    <dgm:cxn modelId="{532C5FD2-2D6F-9B4C-9156-B599A179B5D3}" type="presParOf" srcId="{D17DC9F9-69ED-2C42-8F61-3A691D5E7AFA}" destId="{119C7544-38AC-004D-AD44-CB2D5C88468D}" srcOrd="6" destOrd="0" presId="urn:microsoft.com/office/officeart/2005/8/layout/vList2"/>
    <dgm:cxn modelId="{555D23D3-669B-054F-91E0-4D82AAF562B3}" type="presParOf" srcId="{D17DC9F9-69ED-2C42-8F61-3A691D5E7AFA}" destId="{91529F81-4808-DA4B-88A7-33ABE0CF24F3}" srcOrd="7" destOrd="0" presId="urn:microsoft.com/office/officeart/2005/8/layout/vList2"/>
    <dgm:cxn modelId="{F3F329AB-1A22-FD48-B62A-5764E6D4AE7A}" type="presParOf" srcId="{D17DC9F9-69ED-2C42-8F61-3A691D5E7AFA}" destId="{E74C6EB3-5566-EB40-9447-BEFAB76D9A8F}" srcOrd="8" destOrd="0" presId="urn:microsoft.com/office/officeart/2005/8/layout/vList2"/>
    <dgm:cxn modelId="{1FF97D1A-9DB9-E14E-91FD-4BDC162B8515}" type="presParOf" srcId="{D17DC9F9-69ED-2C42-8F61-3A691D5E7AFA}" destId="{02DAF0C6-3ED7-784A-8FED-2EBFFAD63BA0}" srcOrd="9" destOrd="0" presId="urn:microsoft.com/office/officeart/2005/8/layout/vList2"/>
    <dgm:cxn modelId="{96944C4F-1573-8D40-92A3-50BEC56265A2}" type="presParOf" srcId="{D17DC9F9-69ED-2C42-8F61-3A691D5E7AFA}" destId="{47C36698-5297-4E41-842F-509C65F740B1}" srcOrd="10" destOrd="0" presId="urn:microsoft.com/office/officeart/2005/8/layout/vList2"/>
    <dgm:cxn modelId="{44B25282-EFDB-A64B-B808-11699C69C294}" type="presParOf" srcId="{D17DC9F9-69ED-2C42-8F61-3A691D5E7AFA}" destId="{354D1FED-336D-7047-B548-44BAA647EE77}" srcOrd="11" destOrd="0" presId="urn:microsoft.com/office/officeart/2005/8/layout/vList2"/>
    <dgm:cxn modelId="{E97C2D99-3BBF-7840-9D62-847BD9B6A71A}" type="presParOf" srcId="{D17DC9F9-69ED-2C42-8F61-3A691D5E7AFA}" destId="{990E451E-4FB8-194F-B81A-73177C6AAEDB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8680D3-0D66-4D5D-BD9D-F35F417AA9D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25D5025-E96B-4479-BC2B-E6D151EF2BD1}">
      <dgm:prSet/>
      <dgm:spPr/>
      <dgm:t>
        <a:bodyPr/>
        <a:lstStyle/>
        <a:p>
          <a:r>
            <a:rPr lang="en-US"/>
            <a:t>Acciones</a:t>
          </a:r>
        </a:p>
      </dgm:t>
    </dgm:pt>
    <dgm:pt modelId="{1FBB3D72-2874-416E-A8FA-7D1028E0F764}" type="parTrans" cxnId="{B1E0D69C-0A00-4463-B3B5-6770DCBDC52F}">
      <dgm:prSet/>
      <dgm:spPr/>
      <dgm:t>
        <a:bodyPr/>
        <a:lstStyle/>
        <a:p>
          <a:endParaRPr lang="en-US"/>
        </a:p>
      </dgm:t>
    </dgm:pt>
    <dgm:pt modelId="{70043753-823A-4F69-8C89-7774667C5B77}" type="sibTrans" cxnId="{B1E0D69C-0A00-4463-B3B5-6770DCBDC52F}">
      <dgm:prSet/>
      <dgm:spPr/>
      <dgm:t>
        <a:bodyPr/>
        <a:lstStyle/>
        <a:p>
          <a:endParaRPr lang="en-US"/>
        </a:p>
      </dgm:t>
    </dgm:pt>
    <dgm:pt modelId="{997A3CBA-C5F9-4C66-AA52-045306BB57F0}">
      <dgm:prSet/>
      <dgm:spPr/>
      <dgm:t>
        <a:bodyPr/>
        <a:lstStyle/>
        <a:p>
          <a:r>
            <a:rPr lang="en-US"/>
            <a:t>Saber corregir</a:t>
          </a:r>
        </a:p>
      </dgm:t>
    </dgm:pt>
    <dgm:pt modelId="{FCEA69C6-53A5-4BC7-BF0C-EB72B8F02E98}" type="parTrans" cxnId="{D2E6F8B8-6FFD-4DCF-85B5-0B0AE32BFDA4}">
      <dgm:prSet/>
      <dgm:spPr/>
      <dgm:t>
        <a:bodyPr/>
        <a:lstStyle/>
        <a:p>
          <a:endParaRPr lang="en-US"/>
        </a:p>
      </dgm:t>
    </dgm:pt>
    <dgm:pt modelId="{983D8768-0AB2-40CE-81BC-870C75CCBFA6}" type="sibTrans" cxnId="{D2E6F8B8-6FFD-4DCF-85B5-0B0AE32BFDA4}">
      <dgm:prSet/>
      <dgm:spPr/>
      <dgm:t>
        <a:bodyPr/>
        <a:lstStyle/>
        <a:p>
          <a:endParaRPr lang="en-US"/>
        </a:p>
      </dgm:t>
    </dgm:pt>
    <dgm:pt modelId="{B97ABCE3-F39F-47E0-8F17-C5213A5035CD}">
      <dgm:prSet/>
      <dgm:spPr/>
      <dgm:t>
        <a:bodyPr/>
        <a:lstStyle/>
        <a:p>
          <a:r>
            <a:rPr lang="en-US"/>
            <a:t>Utilizar la persuasión</a:t>
          </a:r>
        </a:p>
      </dgm:t>
    </dgm:pt>
    <dgm:pt modelId="{FA2196AA-486A-4A55-A96A-25BCCF7CCF92}" type="parTrans" cxnId="{7423EDD8-DA9E-4422-ABA3-2B491BDD4B6C}">
      <dgm:prSet/>
      <dgm:spPr/>
      <dgm:t>
        <a:bodyPr/>
        <a:lstStyle/>
        <a:p>
          <a:endParaRPr lang="en-US"/>
        </a:p>
      </dgm:t>
    </dgm:pt>
    <dgm:pt modelId="{B8B07333-10D7-4E67-8427-6402126E96A1}" type="sibTrans" cxnId="{7423EDD8-DA9E-4422-ABA3-2B491BDD4B6C}">
      <dgm:prSet/>
      <dgm:spPr/>
      <dgm:t>
        <a:bodyPr/>
        <a:lstStyle/>
        <a:p>
          <a:endParaRPr lang="en-US"/>
        </a:p>
      </dgm:t>
    </dgm:pt>
    <dgm:pt modelId="{D37D19B1-1810-426E-B0D7-B96C303C91F1}">
      <dgm:prSet/>
      <dgm:spPr/>
      <dgm:t>
        <a:bodyPr/>
        <a:lstStyle/>
        <a:p>
          <a:r>
            <a:rPr lang="en-US"/>
            <a:t>Integridad</a:t>
          </a:r>
        </a:p>
      </dgm:t>
    </dgm:pt>
    <dgm:pt modelId="{92B65EF1-1390-40AD-B4C5-0FA7A9223375}" type="parTrans" cxnId="{AB38FC04-38BA-45DF-8B83-45D13393EF44}">
      <dgm:prSet/>
      <dgm:spPr/>
      <dgm:t>
        <a:bodyPr/>
        <a:lstStyle/>
        <a:p>
          <a:endParaRPr lang="en-US"/>
        </a:p>
      </dgm:t>
    </dgm:pt>
    <dgm:pt modelId="{3B8F0F7A-1A32-4035-8ED3-F17D7EC94BD8}" type="sibTrans" cxnId="{AB38FC04-38BA-45DF-8B83-45D13393EF44}">
      <dgm:prSet/>
      <dgm:spPr/>
      <dgm:t>
        <a:bodyPr/>
        <a:lstStyle/>
        <a:p>
          <a:endParaRPr lang="en-US"/>
        </a:p>
      </dgm:t>
    </dgm:pt>
    <dgm:pt modelId="{8D02A879-A0F8-4DA8-A7A0-DE05225B12AB}">
      <dgm:prSet/>
      <dgm:spPr/>
      <dgm:t>
        <a:bodyPr/>
        <a:lstStyle/>
        <a:p>
          <a:r>
            <a:rPr lang="en-US"/>
            <a:t>Visión </a:t>
          </a:r>
        </a:p>
      </dgm:t>
    </dgm:pt>
    <dgm:pt modelId="{D35CEB46-B0AB-4BB3-8586-6D991411EAE6}" type="parTrans" cxnId="{3DC2B54C-D4B2-4ED4-90AB-E7F128DD06C1}">
      <dgm:prSet/>
      <dgm:spPr/>
      <dgm:t>
        <a:bodyPr/>
        <a:lstStyle/>
        <a:p>
          <a:endParaRPr lang="en-US"/>
        </a:p>
      </dgm:t>
    </dgm:pt>
    <dgm:pt modelId="{23834A89-9C1E-43B1-A47A-ADB56B682139}" type="sibTrans" cxnId="{3DC2B54C-D4B2-4ED4-90AB-E7F128DD06C1}">
      <dgm:prSet/>
      <dgm:spPr/>
      <dgm:t>
        <a:bodyPr/>
        <a:lstStyle/>
        <a:p>
          <a:endParaRPr lang="en-US"/>
        </a:p>
      </dgm:t>
    </dgm:pt>
    <dgm:pt modelId="{2AB4456B-C128-1A46-8B32-B68DF138D1FB}" type="pres">
      <dgm:prSet presAssocID="{608680D3-0D66-4D5D-BD9D-F35F417AA9D6}" presName="linear" presStyleCnt="0">
        <dgm:presLayoutVars>
          <dgm:animLvl val="lvl"/>
          <dgm:resizeHandles val="exact"/>
        </dgm:presLayoutVars>
      </dgm:prSet>
      <dgm:spPr/>
    </dgm:pt>
    <dgm:pt modelId="{3C2FF8DC-5ED9-2A40-9F90-5F64A4C54D08}" type="pres">
      <dgm:prSet presAssocID="{D25D5025-E96B-4479-BC2B-E6D151EF2BD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0056B9A-602E-6046-B64D-FB3924E5C14B}" type="pres">
      <dgm:prSet presAssocID="{70043753-823A-4F69-8C89-7774667C5B77}" presName="spacer" presStyleCnt="0"/>
      <dgm:spPr/>
    </dgm:pt>
    <dgm:pt modelId="{66A00DB2-A606-4E49-8297-405E62342134}" type="pres">
      <dgm:prSet presAssocID="{997A3CBA-C5F9-4C66-AA52-045306BB57F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4D2D04E-7159-2F4F-90FC-2659A97679AE}" type="pres">
      <dgm:prSet presAssocID="{983D8768-0AB2-40CE-81BC-870C75CCBFA6}" presName="spacer" presStyleCnt="0"/>
      <dgm:spPr/>
    </dgm:pt>
    <dgm:pt modelId="{CE7751E6-E69B-6944-82CD-72FDF4BD55B3}" type="pres">
      <dgm:prSet presAssocID="{B97ABCE3-F39F-47E0-8F17-C5213A5035C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EDF85E0-DE05-5C49-9DEC-7B88A82C2AF7}" type="pres">
      <dgm:prSet presAssocID="{B8B07333-10D7-4E67-8427-6402126E96A1}" presName="spacer" presStyleCnt="0"/>
      <dgm:spPr/>
    </dgm:pt>
    <dgm:pt modelId="{7161D32F-1893-FC43-AB07-146CA12B90A4}" type="pres">
      <dgm:prSet presAssocID="{D37D19B1-1810-426E-B0D7-B96C303C91F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0625810-4C04-2A46-89AD-A5AED9709225}" type="pres">
      <dgm:prSet presAssocID="{3B8F0F7A-1A32-4035-8ED3-F17D7EC94BD8}" presName="spacer" presStyleCnt="0"/>
      <dgm:spPr/>
    </dgm:pt>
    <dgm:pt modelId="{74501001-5A9A-4143-862A-7D7665CF01F8}" type="pres">
      <dgm:prSet presAssocID="{8D02A879-A0F8-4DA8-A7A0-DE05225B12A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B38FC04-38BA-45DF-8B83-45D13393EF44}" srcId="{608680D3-0D66-4D5D-BD9D-F35F417AA9D6}" destId="{D37D19B1-1810-426E-B0D7-B96C303C91F1}" srcOrd="3" destOrd="0" parTransId="{92B65EF1-1390-40AD-B4C5-0FA7A9223375}" sibTransId="{3B8F0F7A-1A32-4035-8ED3-F17D7EC94BD8}"/>
    <dgm:cxn modelId="{3DC2B54C-D4B2-4ED4-90AB-E7F128DD06C1}" srcId="{608680D3-0D66-4D5D-BD9D-F35F417AA9D6}" destId="{8D02A879-A0F8-4DA8-A7A0-DE05225B12AB}" srcOrd="4" destOrd="0" parTransId="{D35CEB46-B0AB-4BB3-8586-6D991411EAE6}" sibTransId="{23834A89-9C1E-43B1-A47A-ADB56B682139}"/>
    <dgm:cxn modelId="{0EC20174-38AF-EB46-AAB2-5482EA631E76}" type="presOf" srcId="{8D02A879-A0F8-4DA8-A7A0-DE05225B12AB}" destId="{74501001-5A9A-4143-862A-7D7665CF01F8}" srcOrd="0" destOrd="0" presId="urn:microsoft.com/office/officeart/2005/8/layout/vList2"/>
    <dgm:cxn modelId="{6A7E5B78-B7B9-6F45-BEC7-4BD75C2672B5}" type="presOf" srcId="{D25D5025-E96B-4479-BC2B-E6D151EF2BD1}" destId="{3C2FF8DC-5ED9-2A40-9F90-5F64A4C54D08}" srcOrd="0" destOrd="0" presId="urn:microsoft.com/office/officeart/2005/8/layout/vList2"/>
    <dgm:cxn modelId="{B1E0D69C-0A00-4463-B3B5-6770DCBDC52F}" srcId="{608680D3-0D66-4D5D-BD9D-F35F417AA9D6}" destId="{D25D5025-E96B-4479-BC2B-E6D151EF2BD1}" srcOrd="0" destOrd="0" parTransId="{1FBB3D72-2874-416E-A8FA-7D1028E0F764}" sibTransId="{70043753-823A-4F69-8C89-7774667C5B77}"/>
    <dgm:cxn modelId="{7D0B20A1-A09D-6349-8183-B5D24C6C21B8}" type="presOf" srcId="{D37D19B1-1810-426E-B0D7-B96C303C91F1}" destId="{7161D32F-1893-FC43-AB07-146CA12B90A4}" srcOrd="0" destOrd="0" presId="urn:microsoft.com/office/officeart/2005/8/layout/vList2"/>
    <dgm:cxn modelId="{0BD4BBB7-3C70-5C40-B05B-37C93EF759AB}" type="presOf" srcId="{997A3CBA-C5F9-4C66-AA52-045306BB57F0}" destId="{66A00DB2-A606-4E49-8297-405E62342134}" srcOrd="0" destOrd="0" presId="urn:microsoft.com/office/officeart/2005/8/layout/vList2"/>
    <dgm:cxn modelId="{D2E6F8B8-6FFD-4DCF-85B5-0B0AE32BFDA4}" srcId="{608680D3-0D66-4D5D-BD9D-F35F417AA9D6}" destId="{997A3CBA-C5F9-4C66-AA52-045306BB57F0}" srcOrd="1" destOrd="0" parTransId="{FCEA69C6-53A5-4BC7-BF0C-EB72B8F02E98}" sibTransId="{983D8768-0AB2-40CE-81BC-870C75CCBFA6}"/>
    <dgm:cxn modelId="{308D9ED1-DE74-524E-B364-5BB5DA718427}" type="presOf" srcId="{608680D3-0D66-4D5D-BD9D-F35F417AA9D6}" destId="{2AB4456B-C128-1A46-8B32-B68DF138D1FB}" srcOrd="0" destOrd="0" presId="urn:microsoft.com/office/officeart/2005/8/layout/vList2"/>
    <dgm:cxn modelId="{7423EDD8-DA9E-4422-ABA3-2B491BDD4B6C}" srcId="{608680D3-0D66-4D5D-BD9D-F35F417AA9D6}" destId="{B97ABCE3-F39F-47E0-8F17-C5213A5035CD}" srcOrd="2" destOrd="0" parTransId="{FA2196AA-486A-4A55-A96A-25BCCF7CCF92}" sibTransId="{B8B07333-10D7-4E67-8427-6402126E96A1}"/>
    <dgm:cxn modelId="{BCD2ACE1-3C1E-F045-9F41-DD59EC39569D}" type="presOf" srcId="{B97ABCE3-F39F-47E0-8F17-C5213A5035CD}" destId="{CE7751E6-E69B-6944-82CD-72FDF4BD55B3}" srcOrd="0" destOrd="0" presId="urn:microsoft.com/office/officeart/2005/8/layout/vList2"/>
    <dgm:cxn modelId="{4F9017CD-2EEB-1741-AC16-608F0B2B8C84}" type="presParOf" srcId="{2AB4456B-C128-1A46-8B32-B68DF138D1FB}" destId="{3C2FF8DC-5ED9-2A40-9F90-5F64A4C54D08}" srcOrd="0" destOrd="0" presId="urn:microsoft.com/office/officeart/2005/8/layout/vList2"/>
    <dgm:cxn modelId="{6859FB61-DCED-5B48-923C-6A1366B7BD90}" type="presParOf" srcId="{2AB4456B-C128-1A46-8B32-B68DF138D1FB}" destId="{90056B9A-602E-6046-B64D-FB3924E5C14B}" srcOrd="1" destOrd="0" presId="urn:microsoft.com/office/officeart/2005/8/layout/vList2"/>
    <dgm:cxn modelId="{38078ABE-1BE2-5248-AEA7-88573E7AF02A}" type="presParOf" srcId="{2AB4456B-C128-1A46-8B32-B68DF138D1FB}" destId="{66A00DB2-A606-4E49-8297-405E62342134}" srcOrd="2" destOrd="0" presId="urn:microsoft.com/office/officeart/2005/8/layout/vList2"/>
    <dgm:cxn modelId="{938D809C-33FC-6E43-A644-7D923BF5391B}" type="presParOf" srcId="{2AB4456B-C128-1A46-8B32-B68DF138D1FB}" destId="{F4D2D04E-7159-2F4F-90FC-2659A97679AE}" srcOrd="3" destOrd="0" presId="urn:microsoft.com/office/officeart/2005/8/layout/vList2"/>
    <dgm:cxn modelId="{CC769413-C7B0-8944-9060-B465F7670A21}" type="presParOf" srcId="{2AB4456B-C128-1A46-8B32-B68DF138D1FB}" destId="{CE7751E6-E69B-6944-82CD-72FDF4BD55B3}" srcOrd="4" destOrd="0" presId="urn:microsoft.com/office/officeart/2005/8/layout/vList2"/>
    <dgm:cxn modelId="{76CD2A31-853B-0246-A2DD-DB49B6544B8D}" type="presParOf" srcId="{2AB4456B-C128-1A46-8B32-B68DF138D1FB}" destId="{4EDF85E0-DE05-5C49-9DEC-7B88A82C2AF7}" srcOrd="5" destOrd="0" presId="urn:microsoft.com/office/officeart/2005/8/layout/vList2"/>
    <dgm:cxn modelId="{9A0EA6B5-FAC5-694F-86CC-61D80BEC3B8D}" type="presParOf" srcId="{2AB4456B-C128-1A46-8B32-B68DF138D1FB}" destId="{7161D32F-1893-FC43-AB07-146CA12B90A4}" srcOrd="6" destOrd="0" presId="urn:microsoft.com/office/officeart/2005/8/layout/vList2"/>
    <dgm:cxn modelId="{78A1686B-B79F-D245-9D25-AB74E1F888A9}" type="presParOf" srcId="{2AB4456B-C128-1A46-8B32-B68DF138D1FB}" destId="{C0625810-4C04-2A46-89AD-A5AED9709225}" srcOrd="7" destOrd="0" presId="urn:microsoft.com/office/officeart/2005/8/layout/vList2"/>
    <dgm:cxn modelId="{0A9D85C6-35C4-2444-A80D-8D5D0631F8BF}" type="presParOf" srcId="{2AB4456B-C128-1A46-8B32-B68DF138D1FB}" destId="{74501001-5A9A-4143-862A-7D7665CF01F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C8B1626-9070-44AA-A25A-C3D0D00B8448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777D6D8-1226-4965-A754-DF0924541EF9}">
      <dgm:prSet/>
      <dgm:spPr/>
      <dgm:t>
        <a:bodyPr/>
        <a:lstStyle/>
        <a:p>
          <a:r>
            <a:rPr lang="en-US"/>
            <a:t>Un buen líder genera confianza a sus  seguidores.</a:t>
          </a:r>
        </a:p>
      </dgm:t>
    </dgm:pt>
    <dgm:pt modelId="{6EA59DB9-24A4-48B1-B166-286350A96D9F}" type="parTrans" cxnId="{6D080E9F-EA51-4EF5-80AC-C915DA7E551B}">
      <dgm:prSet/>
      <dgm:spPr/>
      <dgm:t>
        <a:bodyPr/>
        <a:lstStyle/>
        <a:p>
          <a:endParaRPr lang="en-US"/>
        </a:p>
      </dgm:t>
    </dgm:pt>
    <dgm:pt modelId="{7B7B349E-9A63-4244-AFB7-D8772C2CE57E}" type="sibTrans" cxnId="{6D080E9F-EA51-4EF5-80AC-C915DA7E551B}">
      <dgm:prSet/>
      <dgm:spPr/>
      <dgm:t>
        <a:bodyPr/>
        <a:lstStyle/>
        <a:p>
          <a:endParaRPr lang="en-US"/>
        </a:p>
      </dgm:t>
    </dgm:pt>
    <dgm:pt modelId="{BEF7F380-94B1-4B1B-A604-A5BDB134B329}">
      <dgm:prSet/>
      <dgm:spPr/>
      <dgm:t>
        <a:bodyPr/>
        <a:lstStyle/>
        <a:p>
          <a:r>
            <a:rPr lang="en-US"/>
            <a:t>Un buen líder es justo, ético y moral</a:t>
          </a:r>
        </a:p>
      </dgm:t>
    </dgm:pt>
    <dgm:pt modelId="{8220C2C9-31D8-490A-A8DF-4A87D9E4D8F2}" type="parTrans" cxnId="{8DD5A7AF-C066-4CB3-87E7-A43B32025BAD}">
      <dgm:prSet/>
      <dgm:spPr/>
      <dgm:t>
        <a:bodyPr/>
        <a:lstStyle/>
        <a:p>
          <a:endParaRPr lang="en-US"/>
        </a:p>
      </dgm:t>
    </dgm:pt>
    <dgm:pt modelId="{9B8F0D08-99D1-4F30-84B8-F73839D7B7E8}" type="sibTrans" cxnId="{8DD5A7AF-C066-4CB3-87E7-A43B32025BAD}">
      <dgm:prSet/>
      <dgm:spPr/>
      <dgm:t>
        <a:bodyPr/>
        <a:lstStyle/>
        <a:p>
          <a:endParaRPr lang="en-US"/>
        </a:p>
      </dgm:t>
    </dgm:pt>
    <dgm:pt modelId="{4A5D4680-CEE5-4EC2-BCD5-0B91384E0795}">
      <dgm:prSet/>
      <dgm:spPr/>
      <dgm:t>
        <a:bodyPr/>
        <a:lstStyle/>
        <a:p>
          <a:r>
            <a:rPr lang="en-US"/>
            <a:t>Tienes que demostrar que su relación se fundamenta en la confianza.</a:t>
          </a:r>
        </a:p>
      </dgm:t>
    </dgm:pt>
    <dgm:pt modelId="{05DB6AED-2769-42D5-AB01-4D163CC270F4}" type="parTrans" cxnId="{C3204B64-81AA-4E5F-8DE8-6A02872A5764}">
      <dgm:prSet/>
      <dgm:spPr/>
      <dgm:t>
        <a:bodyPr/>
        <a:lstStyle/>
        <a:p>
          <a:endParaRPr lang="en-US"/>
        </a:p>
      </dgm:t>
    </dgm:pt>
    <dgm:pt modelId="{D68D0EA7-F328-4060-B670-E0716BD62FF9}" type="sibTrans" cxnId="{C3204B64-81AA-4E5F-8DE8-6A02872A5764}">
      <dgm:prSet/>
      <dgm:spPr/>
      <dgm:t>
        <a:bodyPr/>
        <a:lstStyle/>
        <a:p>
          <a:endParaRPr lang="en-US"/>
        </a:p>
      </dgm:t>
    </dgm:pt>
    <dgm:pt modelId="{3F116133-EFCA-4297-8649-359BD5558F97}">
      <dgm:prSet/>
      <dgm:spPr/>
      <dgm:t>
        <a:bodyPr/>
        <a:lstStyle/>
        <a:p>
          <a:r>
            <a:rPr lang="en-US"/>
            <a:t>Un gran líder debe demostrar sus capacidades técnicas y dirigir con excelentes valores humanos</a:t>
          </a:r>
        </a:p>
      </dgm:t>
    </dgm:pt>
    <dgm:pt modelId="{AEE6098D-5896-4217-9A06-79A36D61CA8A}" type="parTrans" cxnId="{A6375CAA-8858-4723-85F5-4134BCFF1BFD}">
      <dgm:prSet/>
      <dgm:spPr/>
      <dgm:t>
        <a:bodyPr/>
        <a:lstStyle/>
        <a:p>
          <a:endParaRPr lang="en-US"/>
        </a:p>
      </dgm:t>
    </dgm:pt>
    <dgm:pt modelId="{35436414-165C-4731-9F60-472BD357382C}" type="sibTrans" cxnId="{A6375CAA-8858-4723-85F5-4134BCFF1BFD}">
      <dgm:prSet/>
      <dgm:spPr/>
      <dgm:t>
        <a:bodyPr/>
        <a:lstStyle/>
        <a:p>
          <a:endParaRPr lang="en-US"/>
        </a:p>
      </dgm:t>
    </dgm:pt>
    <dgm:pt modelId="{3C3C46C4-EFC4-1B43-B345-96CFF5E0C18F}" type="pres">
      <dgm:prSet presAssocID="{9C8B1626-9070-44AA-A25A-C3D0D00B8448}" presName="Name0" presStyleCnt="0">
        <dgm:presLayoutVars>
          <dgm:dir/>
          <dgm:animLvl val="lvl"/>
          <dgm:resizeHandles val="exact"/>
        </dgm:presLayoutVars>
      </dgm:prSet>
      <dgm:spPr/>
    </dgm:pt>
    <dgm:pt modelId="{ED954A93-126D-5B43-8B8F-6326F2A580EA}" type="pres">
      <dgm:prSet presAssocID="{3F116133-EFCA-4297-8649-359BD5558F97}" presName="boxAndChildren" presStyleCnt="0"/>
      <dgm:spPr/>
    </dgm:pt>
    <dgm:pt modelId="{E162931E-2589-C44E-88F2-64FD96D5FC9C}" type="pres">
      <dgm:prSet presAssocID="{3F116133-EFCA-4297-8649-359BD5558F97}" presName="parentTextBox" presStyleLbl="node1" presStyleIdx="0" presStyleCnt="4"/>
      <dgm:spPr/>
    </dgm:pt>
    <dgm:pt modelId="{51B2C25B-8154-2C48-A261-8FE075D94689}" type="pres">
      <dgm:prSet presAssocID="{D68D0EA7-F328-4060-B670-E0716BD62FF9}" presName="sp" presStyleCnt="0"/>
      <dgm:spPr/>
    </dgm:pt>
    <dgm:pt modelId="{09BD1D29-131A-D548-B15F-7853B5E1B49F}" type="pres">
      <dgm:prSet presAssocID="{4A5D4680-CEE5-4EC2-BCD5-0B91384E0795}" presName="arrowAndChildren" presStyleCnt="0"/>
      <dgm:spPr/>
    </dgm:pt>
    <dgm:pt modelId="{662F3595-B702-2149-B706-D67A886ADFE1}" type="pres">
      <dgm:prSet presAssocID="{4A5D4680-CEE5-4EC2-BCD5-0B91384E0795}" presName="parentTextArrow" presStyleLbl="node1" presStyleIdx="1" presStyleCnt="4"/>
      <dgm:spPr/>
    </dgm:pt>
    <dgm:pt modelId="{2AF1044F-288E-564B-A797-0D880D4653AE}" type="pres">
      <dgm:prSet presAssocID="{9B8F0D08-99D1-4F30-84B8-F73839D7B7E8}" presName="sp" presStyleCnt="0"/>
      <dgm:spPr/>
    </dgm:pt>
    <dgm:pt modelId="{B7A4D03A-D08F-BF43-99AD-A12EB5B837E7}" type="pres">
      <dgm:prSet presAssocID="{BEF7F380-94B1-4B1B-A604-A5BDB134B329}" presName="arrowAndChildren" presStyleCnt="0"/>
      <dgm:spPr/>
    </dgm:pt>
    <dgm:pt modelId="{462FB90F-57B1-064D-9D35-63660345579C}" type="pres">
      <dgm:prSet presAssocID="{BEF7F380-94B1-4B1B-A604-A5BDB134B329}" presName="parentTextArrow" presStyleLbl="node1" presStyleIdx="2" presStyleCnt="4"/>
      <dgm:spPr/>
    </dgm:pt>
    <dgm:pt modelId="{EDAC55CF-5A17-E94F-8851-5F5FF5AD77A4}" type="pres">
      <dgm:prSet presAssocID="{7B7B349E-9A63-4244-AFB7-D8772C2CE57E}" presName="sp" presStyleCnt="0"/>
      <dgm:spPr/>
    </dgm:pt>
    <dgm:pt modelId="{BDD1A0C6-2330-714B-953A-F520FA6D6DE7}" type="pres">
      <dgm:prSet presAssocID="{A777D6D8-1226-4965-A754-DF0924541EF9}" presName="arrowAndChildren" presStyleCnt="0"/>
      <dgm:spPr/>
    </dgm:pt>
    <dgm:pt modelId="{7B1E44E0-5359-9741-B049-83F90054C22A}" type="pres">
      <dgm:prSet presAssocID="{A777D6D8-1226-4965-A754-DF0924541EF9}" presName="parentTextArrow" presStyleLbl="node1" presStyleIdx="3" presStyleCnt="4"/>
      <dgm:spPr/>
    </dgm:pt>
  </dgm:ptLst>
  <dgm:cxnLst>
    <dgm:cxn modelId="{54F30E3C-690B-0741-AA49-9626566F4640}" type="presOf" srcId="{4A5D4680-CEE5-4EC2-BCD5-0B91384E0795}" destId="{662F3595-B702-2149-B706-D67A886ADFE1}" srcOrd="0" destOrd="0" presId="urn:microsoft.com/office/officeart/2005/8/layout/process4"/>
    <dgm:cxn modelId="{C3204B64-81AA-4E5F-8DE8-6A02872A5764}" srcId="{9C8B1626-9070-44AA-A25A-C3D0D00B8448}" destId="{4A5D4680-CEE5-4EC2-BCD5-0B91384E0795}" srcOrd="2" destOrd="0" parTransId="{05DB6AED-2769-42D5-AB01-4D163CC270F4}" sibTransId="{D68D0EA7-F328-4060-B670-E0716BD62FF9}"/>
    <dgm:cxn modelId="{8D705288-54F3-7C43-B3EF-9840CA0F14BE}" type="presOf" srcId="{A777D6D8-1226-4965-A754-DF0924541EF9}" destId="{7B1E44E0-5359-9741-B049-83F90054C22A}" srcOrd="0" destOrd="0" presId="urn:microsoft.com/office/officeart/2005/8/layout/process4"/>
    <dgm:cxn modelId="{6D080E9F-EA51-4EF5-80AC-C915DA7E551B}" srcId="{9C8B1626-9070-44AA-A25A-C3D0D00B8448}" destId="{A777D6D8-1226-4965-A754-DF0924541EF9}" srcOrd="0" destOrd="0" parTransId="{6EA59DB9-24A4-48B1-B166-286350A96D9F}" sibTransId="{7B7B349E-9A63-4244-AFB7-D8772C2CE57E}"/>
    <dgm:cxn modelId="{A6375CAA-8858-4723-85F5-4134BCFF1BFD}" srcId="{9C8B1626-9070-44AA-A25A-C3D0D00B8448}" destId="{3F116133-EFCA-4297-8649-359BD5558F97}" srcOrd="3" destOrd="0" parTransId="{AEE6098D-5896-4217-9A06-79A36D61CA8A}" sibTransId="{35436414-165C-4731-9F60-472BD357382C}"/>
    <dgm:cxn modelId="{8DD5A7AF-C066-4CB3-87E7-A43B32025BAD}" srcId="{9C8B1626-9070-44AA-A25A-C3D0D00B8448}" destId="{BEF7F380-94B1-4B1B-A604-A5BDB134B329}" srcOrd="1" destOrd="0" parTransId="{8220C2C9-31D8-490A-A8DF-4A87D9E4D8F2}" sibTransId="{9B8F0D08-99D1-4F30-84B8-F73839D7B7E8}"/>
    <dgm:cxn modelId="{6B07E3AF-6FE5-A04F-A553-F23FBFC55BE0}" type="presOf" srcId="{3F116133-EFCA-4297-8649-359BD5558F97}" destId="{E162931E-2589-C44E-88F2-64FD96D5FC9C}" srcOrd="0" destOrd="0" presId="urn:microsoft.com/office/officeart/2005/8/layout/process4"/>
    <dgm:cxn modelId="{B8369CEA-D170-0D41-9551-50F0BDFF475C}" type="presOf" srcId="{9C8B1626-9070-44AA-A25A-C3D0D00B8448}" destId="{3C3C46C4-EFC4-1B43-B345-96CFF5E0C18F}" srcOrd="0" destOrd="0" presId="urn:microsoft.com/office/officeart/2005/8/layout/process4"/>
    <dgm:cxn modelId="{FE1D9CF1-12D6-E249-A82F-25CB1982E519}" type="presOf" srcId="{BEF7F380-94B1-4B1B-A604-A5BDB134B329}" destId="{462FB90F-57B1-064D-9D35-63660345579C}" srcOrd="0" destOrd="0" presId="urn:microsoft.com/office/officeart/2005/8/layout/process4"/>
    <dgm:cxn modelId="{20DE6050-9F8B-DA4A-A297-2CA38576A985}" type="presParOf" srcId="{3C3C46C4-EFC4-1B43-B345-96CFF5E0C18F}" destId="{ED954A93-126D-5B43-8B8F-6326F2A580EA}" srcOrd="0" destOrd="0" presId="urn:microsoft.com/office/officeart/2005/8/layout/process4"/>
    <dgm:cxn modelId="{08E973F0-096E-AD41-B86E-6D0B5A778A93}" type="presParOf" srcId="{ED954A93-126D-5B43-8B8F-6326F2A580EA}" destId="{E162931E-2589-C44E-88F2-64FD96D5FC9C}" srcOrd="0" destOrd="0" presId="urn:microsoft.com/office/officeart/2005/8/layout/process4"/>
    <dgm:cxn modelId="{2D53D0CF-46B2-6B43-9CF5-33BC3089A58B}" type="presParOf" srcId="{3C3C46C4-EFC4-1B43-B345-96CFF5E0C18F}" destId="{51B2C25B-8154-2C48-A261-8FE075D94689}" srcOrd="1" destOrd="0" presId="urn:microsoft.com/office/officeart/2005/8/layout/process4"/>
    <dgm:cxn modelId="{D44F5FFE-BE78-B546-BB4D-C68C1DD3E66E}" type="presParOf" srcId="{3C3C46C4-EFC4-1B43-B345-96CFF5E0C18F}" destId="{09BD1D29-131A-D548-B15F-7853B5E1B49F}" srcOrd="2" destOrd="0" presId="urn:microsoft.com/office/officeart/2005/8/layout/process4"/>
    <dgm:cxn modelId="{C1A46228-C84B-4944-B0C5-9C5FCDC456FD}" type="presParOf" srcId="{09BD1D29-131A-D548-B15F-7853B5E1B49F}" destId="{662F3595-B702-2149-B706-D67A886ADFE1}" srcOrd="0" destOrd="0" presId="urn:microsoft.com/office/officeart/2005/8/layout/process4"/>
    <dgm:cxn modelId="{653D9D41-BFF7-6B48-9C14-24C2D4031C9A}" type="presParOf" srcId="{3C3C46C4-EFC4-1B43-B345-96CFF5E0C18F}" destId="{2AF1044F-288E-564B-A797-0D880D4653AE}" srcOrd="3" destOrd="0" presId="urn:microsoft.com/office/officeart/2005/8/layout/process4"/>
    <dgm:cxn modelId="{FEB6973A-971F-B44E-AA81-F688AFCBDF93}" type="presParOf" srcId="{3C3C46C4-EFC4-1B43-B345-96CFF5E0C18F}" destId="{B7A4D03A-D08F-BF43-99AD-A12EB5B837E7}" srcOrd="4" destOrd="0" presId="urn:microsoft.com/office/officeart/2005/8/layout/process4"/>
    <dgm:cxn modelId="{76FBBC33-49B9-3340-A689-E2491A36E08B}" type="presParOf" srcId="{B7A4D03A-D08F-BF43-99AD-A12EB5B837E7}" destId="{462FB90F-57B1-064D-9D35-63660345579C}" srcOrd="0" destOrd="0" presId="urn:microsoft.com/office/officeart/2005/8/layout/process4"/>
    <dgm:cxn modelId="{9FE0C8C2-7BF5-9344-8E22-EC8665FE1863}" type="presParOf" srcId="{3C3C46C4-EFC4-1B43-B345-96CFF5E0C18F}" destId="{EDAC55CF-5A17-E94F-8851-5F5FF5AD77A4}" srcOrd="5" destOrd="0" presId="urn:microsoft.com/office/officeart/2005/8/layout/process4"/>
    <dgm:cxn modelId="{72128850-16D0-074C-8F8E-C43794CF175B}" type="presParOf" srcId="{3C3C46C4-EFC4-1B43-B345-96CFF5E0C18F}" destId="{BDD1A0C6-2330-714B-953A-F520FA6D6DE7}" srcOrd="6" destOrd="0" presId="urn:microsoft.com/office/officeart/2005/8/layout/process4"/>
    <dgm:cxn modelId="{6EFADC55-097C-F04D-9C31-CA3E701E4659}" type="presParOf" srcId="{BDD1A0C6-2330-714B-953A-F520FA6D6DE7}" destId="{7B1E44E0-5359-9741-B049-83F90054C22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BF96F08-6FCE-4666-82EA-17748967BD6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13C0577-8BC8-49A0-B981-3E4E5F2791A3}">
      <dgm:prSet/>
      <dgm:spPr/>
      <dgm:t>
        <a:bodyPr/>
        <a:lstStyle/>
        <a:p>
          <a:r>
            <a:rPr lang="en-US"/>
            <a:t>Tener clara una visión del futuro es una clave del liderazgo.</a:t>
          </a:r>
        </a:p>
      </dgm:t>
    </dgm:pt>
    <dgm:pt modelId="{19C00F2B-7B63-40CA-B1F2-AA73F15AFC63}" type="parTrans" cxnId="{162A94DD-15C2-4EA2-BC4C-5A2697EDCE92}">
      <dgm:prSet/>
      <dgm:spPr/>
      <dgm:t>
        <a:bodyPr/>
        <a:lstStyle/>
        <a:p>
          <a:endParaRPr lang="en-US"/>
        </a:p>
      </dgm:t>
    </dgm:pt>
    <dgm:pt modelId="{5C5C3383-E7E5-4E8E-869E-A5156F15AF3B}" type="sibTrans" cxnId="{162A94DD-15C2-4EA2-BC4C-5A2697EDCE92}">
      <dgm:prSet/>
      <dgm:spPr/>
      <dgm:t>
        <a:bodyPr/>
        <a:lstStyle/>
        <a:p>
          <a:endParaRPr lang="en-US"/>
        </a:p>
      </dgm:t>
    </dgm:pt>
    <dgm:pt modelId="{4348EFF5-A951-427F-94A4-A9FC9B8F876B}">
      <dgm:prSet/>
      <dgm:spPr/>
      <dgm:t>
        <a:bodyPr/>
        <a:lstStyle/>
        <a:p>
          <a:r>
            <a:rPr lang="en-US"/>
            <a:t>Un buen líder debe imaginar un mejor mañana y construir el camino para lograrlo.</a:t>
          </a:r>
        </a:p>
      </dgm:t>
    </dgm:pt>
    <dgm:pt modelId="{5043C4E4-6A11-47A6-BDEF-6F62AD8A1480}" type="parTrans" cxnId="{6D5B4EFC-B100-41EB-826C-33870FA59E46}">
      <dgm:prSet/>
      <dgm:spPr/>
      <dgm:t>
        <a:bodyPr/>
        <a:lstStyle/>
        <a:p>
          <a:endParaRPr lang="en-US"/>
        </a:p>
      </dgm:t>
    </dgm:pt>
    <dgm:pt modelId="{9C520E4C-3404-4396-B645-D6F422EFA249}" type="sibTrans" cxnId="{6D5B4EFC-B100-41EB-826C-33870FA59E46}">
      <dgm:prSet/>
      <dgm:spPr/>
      <dgm:t>
        <a:bodyPr/>
        <a:lstStyle/>
        <a:p>
          <a:endParaRPr lang="en-US"/>
        </a:p>
      </dgm:t>
    </dgm:pt>
    <dgm:pt modelId="{029787DE-3256-4A9F-97ED-9B372B0203FB}">
      <dgm:prSet/>
      <dgm:spPr/>
      <dgm:t>
        <a:bodyPr/>
        <a:lstStyle/>
        <a:p>
          <a:r>
            <a:rPr lang="en-US"/>
            <a:t>Un buen líder establece metas, las planifica y las gestiona.</a:t>
          </a:r>
        </a:p>
      </dgm:t>
    </dgm:pt>
    <dgm:pt modelId="{5E013D75-722F-409C-BF92-F43DB044FF76}" type="parTrans" cxnId="{5611E666-9B2B-4D03-8B94-0F11B447CB4F}">
      <dgm:prSet/>
      <dgm:spPr/>
      <dgm:t>
        <a:bodyPr/>
        <a:lstStyle/>
        <a:p>
          <a:endParaRPr lang="en-US"/>
        </a:p>
      </dgm:t>
    </dgm:pt>
    <dgm:pt modelId="{AB335C8B-E5EF-44DF-B5CE-ED4A3B71BC0C}" type="sibTrans" cxnId="{5611E666-9B2B-4D03-8B94-0F11B447CB4F}">
      <dgm:prSet/>
      <dgm:spPr/>
      <dgm:t>
        <a:bodyPr/>
        <a:lstStyle/>
        <a:p>
          <a:endParaRPr lang="en-US"/>
        </a:p>
      </dgm:t>
    </dgm:pt>
    <dgm:pt modelId="{6819FDB2-3E36-8E4A-A36E-505D859D70CB}" type="pres">
      <dgm:prSet presAssocID="{3BF96F08-6FCE-4666-82EA-17748967BD6E}" presName="linear" presStyleCnt="0">
        <dgm:presLayoutVars>
          <dgm:animLvl val="lvl"/>
          <dgm:resizeHandles val="exact"/>
        </dgm:presLayoutVars>
      </dgm:prSet>
      <dgm:spPr/>
    </dgm:pt>
    <dgm:pt modelId="{4C6A0A90-75B5-7F4C-839A-AA9425DE8212}" type="pres">
      <dgm:prSet presAssocID="{113C0577-8BC8-49A0-B981-3E4E5F2791A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E39E37D-46DB-6C4C-B59E-4C1D791BB6E9}" type="pres">
      <dgm:prSet presAssocID="{5C5C3383-E7E5-4E8E-869E-A5156F15AF3B}" presName="spacer" presStyleCnt="0"/>
      <dgm:spPr/>
    </dgm:pt>
    <dgm:pt modelId="{57DE00AC-B663-DB40-8F09-7C9CA5318EA7}" type="pres">
      <dgm:prSet presAssocID="{4348EFF5-A951-427F-94A4-A9FC9B8F876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B01873C-3EB1-0E47-8514-7A51379B8962}" type="pres">
      <dgm:prSet presAssocID="{9C520E4C-3404-4396-B645-D6F422EFA249}" presName="spacer" presStyleCnt="0"/>
      <dgm:spPr/>
    </dgm:pt>
    <dgm:pt modelId="{73627FDD-2AAA-0049-9425-CAE8FB77847C}" type="pres">
      <dgm:prSet presAssocID="{029787DE-3256-4A9F-97ED-9B372B0203F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EA84D24-17D8-094B-9CF6-7F1B983692C2}" type="presOf" srcId="{4348EFF5-A951-427F-94A4-A9FC9B8F876B}" destId="{57DE00AC-B663-DB40-8F09-7C9CA5318EA7}" srcOrd="0" destOrd="0" presId="urn:microsoft.com/office/officeart/2005/8/layout/vList2"/>
    <dgm:cxn modelId="{5611E666-9B2B-4D03-8B94-0F11B447CB4F}" srcId="{3BF96F08-6FCE-4666-82EA-17748967BD6E}" destId="{029787DE-3256-4A9F-97ED-9B372B0203FB}" srcOrd="2" destOrd="0" parTransId="{5E013D75-722F-409C-BF92-F43DB044FF76}" sibTransId="{AB335C8B-E5EF-44DF-B5CE-ED4A3B71BC0C}"/>
    <dgm:cxn modelId="{69B5A5B5-8577-7A47-A531-C35AA4F6BCC6}" type="presOf" srcId="{029787DE-3256-4A9F-97ED-9B372B0203FB}" destId="{73627FDD-2AAA-0049-9425-CAE8FB77847C}" srcOrd="0" destOrd="0" presId="urn:microsoft.com/office/officeart/2005/8/layout/vList2"/>
    <dgm:cxn modelId="{0A2B54C7-7D72-D74D-B741-AE6D806C8F62}" type="presOf" srcId="{3BF96F08-6FCE-4666-82EA-17748967BD6E}" destId="{6819FDB2-3E36-8E4A-A36E-505D859D70CB}" srcOrd="0" destOrd="0" presId="urn:microsoft.com/office/officeart/2005/8/layout/vList2"/>
    <dgm:cxn modelId="{64A0D9D8-2636-BA4D-A75C-947BFB1191D0}" type="presOf" srcId="{113C0577-8BC8-49A0-B981-3E4E5F2791A3}" destId="{4C6A0A90-75B5-7F4C-839A-AA9425DE8212}" srcOrd="0" destOrd="0" presId="urn:microsoft.com/office/officeart/2005/8/layout/vList2"/>
    <dgm:cxn modelId="{162A94DD-15C2-4EA2-BC4C-5A2697EDCE92}" srcId="{3BF96F08-6FCE-4666-82EA-17748967BD6E}" destId="{113C0577-8BC8-49A0-B981-3E4E5F2791A3}" srcOrd="0" destOrd="0" parTransId="{19C00F2B-7B63-40CA-B1F2-AA73F15AFC63}" sibTransId="{5C5C3383-E7E5-4E8E-869E-A5156F15AF3B}"/>
    <dgm:cxn modelId="{6D5B4EFC-B100-41EB-826C-33870FA59E46}" srcId="{3BF96F08-6FCE-4666-82EA-17748967BD6E}" destId="{4348EFF5-A951-427F-94A4-A9FC9B8F876B}" srcOrd="1" destOrd="0" parTransId="{5043C4E4-6A11-47A6-BDEF-6F62AD8A1480}" sibTransId="{9C520E4C-3404-4396-B645-D6F422EFA249}"/>
    <dgm:cxn modelId="{99F83086-7AE3-3E40-8D3F-0C7EBB851F3C}" type="presParOf" srcId="{6819FDB2-3E36-8E4A-A36E-505D859D70CB}" destId="{4C6A0A90-75B5-7F4C-839A-AA9425DE8212}" srcOrd="0" destOrd="0" presId="urn:microsoft.com/office/officeart/2005/8/layout/vList2"/>
    <dgm:cxn modelId="{9B99AFC4-3255-5543-AD82-123348EBDFD2}" type="presParOf" srcId="{6819FDB2-3E36-8E4A-A36E-505D859D70CB}" destId="{8E39E37D-46DB-6C4C-B59E-4C1D791BB6E9}" srcOrd="1" destOrd="0" presId="urn:microsoft.com/office/officeart/2005/8/layout/vList2"/>
    <dgm:cxn modelId="{C7E7F279-D13F-B44F-8D70-967FD5831E86}" type="presParOf" srcId="{6819FDB2-3E36-8E4A-A36E-505D859D70CB}" destId="{57DE00AC-B663-DB40-8F09-7C9CA5318EA7}" srcOrd="2" destOrd="0" presId="urn:microsoft.com/office/officeart/2005/8/layout/vList2"/>
    <dgm:cxn modelId="{B80097EF-06BC-B44B-AC5F-3E376F32A43D}" type="presParOf" srcId="{6819FDB2-3E36-8E4A-A36E-505D859D70CB}" destId="{8B01873C-3EB1-0E47-8514-7A51379B8962}" srcOrd="3" destOrd="0" presId="urn:microsoft.com/office/officeart/2005/8/layout/vList2"/>
    <dgm:cxn modelId="{D2F3F975-43FA-5940-9867-FBB2F4FFD3F2}" type="presParOf" srcId="{6819FDB2-3E36-8E4A-A36E-505D859D70CB}" destId="{73627FDD-2AAA-0049-9425-CAE8FB77847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8D9F7D-E893-DD4B-A3E5-94C7A90AFB15}">
      <dsp:nvSpPr>
        <dsp:cNvPr id="0" name=""/>
        <dsp:cNvSpPr/>
      </dsp:nvSpPr>
      <dsp:spPr>
        <a:xfrm>
          <a:off x="0" y="62721"/>
          <a:ext cx="5122926" cy="72722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Administración eficiente del dinero, no siempre la solución es aumentar el ingreso  aumenta el ingreso pero también aumenta los gastos.</a:t>
          </a:r>
        </a:p>
      </dsp:txBody>
      <dsp:txXfrm>
        <a:off x="35500" y="98221"/>
        <a:ext cx="5051926" cy="656228"/>
      </dsp:txXfrm>
    </dsp:sp>
    <dsp:sp modelId="{9C719DC9-CBB8-9A46-BF8C-72717D3C6702}">
      <dsp:nvSpPr>
        <dsp:cNvPr id="0" name=""/>
        <dsp:cNvSpPr/>
      </dsp:nvSpPr>
      <dsp:spPr>
        <a:xfrm>
          <a:off x="0" y="827389"/>
          <a:ext cx="5122926" cy="727228"/>
        </a:xfrm>
        <a:prstGeom prst="roundRect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Falta de visión a largo plazo, queremos todo rápido y con poco esfuerzo.</a:t>
          </a:r>
        </a:p>
      </dsp:txBody>
      <dsp:txXfrm>
        <a:off x="35500" y="862889"/>
        <a:ext cx="5051926" cy="656228"/>
      </dsp:txXfrm>
    </dsp:sp>
    <dsp:sp modelId="{D7DB4EC0-7464-FC41-8DDD-18F12BCB6BB5}">
      <dsp:nvSpPr>
        <dsp:cNvPr id="0" name=""/>
        <dsp:cNvSpPr/>
      </dsp:nvSpPr>
      <dsp:spPr>
        <a:xfrm>
          <a:off x="0" y="1592057"/>
          <a:ext cx="5122926" cy="727228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Circulo de influencia mediocre, somos el promedio de las 5 personas que generalmente compartimos, osea si nos rodeamos de personas pesimistas caeremos en lo mismo</a:t>
          </a:r>
        </a:p>
      </dsp:txBody>
      <dsp:txXfrm>
        <a:off x="35500" y="1627557"/>
        <a:ext cx="5051926" cy="656228"/>
      </dsp:txXfrm>
    </dsp:sp>
    <dsp:sp modelId="{119C7544-38AC-004D-AD44-CB2D5C88468D}">
      <dsp:nvSpPr>
        <dsp:cNvPr id="0" name=""/>
        <dsp:cNvSpPr/>
      </dsp:nvSpPr>
      <dsp:spPr>
        <a:xfrm>
          <a:off x="0" y="2356725"/>
          <a:ext cx="5122926" cy="727228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Falta de urgencia y procrastinación</a:t>
          </a:r>
        </a:p>
      </dsp:txBody>
      <dsp:txXfrm>
        <a:off x="35500" y="2392225"/>
        <a:ext cx="5051926" cy="656228"/>
      </dsp:txXfrm>
    </dsp:sp>
    <dsp:sp modelId="{E74C6EB3-5566-EB40-9447-BEFAB76D9A8F}">
      <dsp:nvSpPr>
        <dsp:cNvPr id="0" name=""/>
        <dsp:cNvSpPr/>
      </dsp:nvSpPr>
      <dsp:spPr>
        <a:xfrm>
          <a:off x="0" y="3121394"/>
          <a:ext cx="5122926" cy="727228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No tomar completa responsabilidad de nuestras vida, el resultado obedece a nuestro esfuerzo</a:t>
          </a:r>
        </a:p>
      </dsp:txBody>
      <dsp:txXfrm>
        <a:off x="35500" y="3156894"/>
        <a:ext cx="5051926" cy="656228"/>
      </dsp:txXfrm>
    </dsp:sp>
    <dsp:sp modelId="{47C36698-5297-4E41-842F-509C65F740B1}">
      <dsp:nvSpPr>
        <dsp:cNvPr id="0" name=""/>
        <dsp:cNvSpPr/>
      </dsp:nvSpPr>
      <dsp:spPr>
        <a:xfrm>
          <a:off x="0" y="3886062"/>
          <a:ext cx="5122926" cy="727228"/>
        </a:xfrm>
        <a:prstGeom prst="roundRect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Falta de propósito, siempre es importante saber cuales son nuestros objetivos, metas y sueños</a:t>
          </a:r>
        </a:p>
      </dsp:txBody>
      <dsp:txXfrm>
        <a:off x="35500" y="3921562"/>
        <a:ext cx="5051926" cy="656228"/>
      </dsp:txXfrm>
    </dsp:sp>
    <dsp:sp modelId="{990E451E-4FB8-194F-B81A-73177C6AAEDB}">
      <dsp:nvSpPr>
        <dsp:cNvPr id="0" name=""/>
        <dsp:cNvSpPr/>
      </dsp:nvSpPr>
      <dsp:spPr>
        <a:xfrm>
          <a:off x="0" y="4650730"/>
          <a:ext cx="5122926" cy="727228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Desperdiciar el tiempo en actividades menores</a:t>
          </a:r>
        </a:p>
      </dsp:txBody>
      <dsp:txXfrm>
        <a:off x="35500" y="4686230"/>
        <a:ext cx="5051926" cy="6562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2FF8DC-5ED9-2A40-9F90-5F64A4C54D08}">
      <dsp:nvSpPr>
        <dsp:cNvPr id="0" name=""/>
        <dsp:cNvSpPr/>
      </dsp:nvSpPr>
      <dsp:spPr>
        <a:xfrm>
          <a:off x="0" y="58818"/>
          <a:ext cx="4941945" cy="93541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Acciones</a:t>
          </a:r>
        </a:p>
      </dsp:txBody>
      <dsp:txXfrm>
        <a:off x="45663" y="104481"/>
        <a:ext cx="4850619" cy="844089"/>
      </dsp:txXfrm>
    </dsp:sp>
    <dsp:sp modelId="{66A00DB2-A606-4E49-8297-405E62342134}">
      <dsp:nvSpPr>
        <dsp:cNvPr id="0" name=""/>
        <dsp:cNvSpPr/>
      </dsp:nvSpPr>
      <dsp:spPr>
        <a:xfrm>
          <a:off x="0" y="1106553"/>
          <a:ext cx="4941945" cy="935415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Saber corregir</a:t>
          </a:r>
        </a:p>
      </dsp:txBody>
      <dsp:txXfrm>
        <a:off x="45663" y="1152216"/>
        <a:ext cx="4850619" cy="844089"/>
      </dsp:txXfrm>
    </dsp:sp>
    <dsp:sp modelId="{CE7751E6-E69B-6944-82CD-72FDF4BD55B3}">
      <dsp:nvSpPr>
        <dsp:cNvPr id="0" name=""/>
        <dsp:cNvSpPr/>
      </dsp:nvSpPr>
      <dsp:spPr>
        <a:xfrm>
          <a:off x="0" y="2154288"/>
          <a:ext cx="4941945" cy="935415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Utilizar la persuasión</a:t>
          </a:r>
        </a:p>
      </dsp:txBody>
      <dsp:txXfrm>
        <a:off x="45663" y="2199951"/>
        <a:ext cx="4850619" cy="844089"/>
      </dsp:txXfrm>
    </dsp:sp>
    <dsp:sp modelId="{7161D32F-1893-FC43-AB07-146CA12B90A4}">
      <dsp:nvSpPr>
        <dsp:cNvPr id="0" name=""/>
        <dsp:cNvSpPr/>
      </dsp:nvSpPr>
      <dsp:spPr>
        <a:xfrm>
          <a:off x="0" y="3202023"/>
          <a:ext cx="4941945" cy="935415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Integridad</a:t>
          </a:r>
        </a:p>
      </dsp:txBody>
      <dsp:txXfrm>
        <a:off x="45663" y="3247686"/>
        <a:ext cx="4850619" cy="844089"/>
      </dsp:txXfrm>
    </dsp:sp>
    <dsp:sp modelId="{74501001-5A9A-4143-862A-7D7665CF01F8}">
      <dsp:nvSpPr>
        <dsp:cNvPr id="0" name=""/>
        <dsp:cNvSpPr/>
      </dsp:nvSpPr>
      <dsp:spPr>
        <a:xfrm>
          <a:off x="0" y="4249759"/>
          <a:ext cx="4941945" cy="93541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Visión </a:t>
          </a:r>
        </a:p>
      </dsp:txBody>
      <dsp:txXfrm>
        <a:off x="45663" y="4295422"/>
        <a:ext cx="4850619" cy="8440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62931E-2589-C44E-88F2-64FD96D5FC9C}">
      <dsp:nvSpPr>
        <dsp:cNvPr id="0" name=""/>
        <dsp:cNvSpPr/>
      </dsp:nvSpPr>
      <dsp:spPr>
        <a:xfrm>
          <a:off x="0" y="4301210"/>
          <a:ext cx="4941945" cy="94099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Un gran líder debe demostrar sus capacidades técnicas y dirigir con excelentes valores humanos</a:t>
          </a:r>
        </a:p>
      </dsp:txBody>
      <dsp:txXfrm>
        <a:off x="0" y="4301210"/>
        <a:ext cx="4941945" cy="940999"/>
      </dsp:txXfrm>
    </dsp:sp>
    <dsp:sp modelId="{662F3595-B702-2149-B706-D67A886ADFE1}">
      <dsp:nvSpPr>
        <dsp:cNvPr id="0" name=""/>
        <dsp:cNvSpPr/>
      </dsp:nvSpPr>
      <dsp:spPr>
        <a:xfrm rot="10800000">
          <a:off x="0" y="2868067"/>
          <a:ext cx="4941945" cy="1447257"/>
        </a:xfrm>
        <a:prstGeom prst="upArrowCallou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Tienes que demostrar que su relación se fundamenta en la confianza.</a:t>
          </a:r>
        </a:p>
      </dsp:txBody>
      <dsp:txXfrm rot="10800000">
        <a:off x="0" y="2868067"/>
        <a:ext cx="4941945" cy="940384"/>
      </dsp:txXfrm>
    </dsp:sp>
    <dsp:sp modelId="{462FB90F-57B1-064D-9D35-63660345579C}">
      <dsp:nvSpPr>
        <dsp:cNvPr id="0" name=""/>
        <dsp:cNvSpPr/>
      </dsp:nvSpPr>
      <dsp:spPr>
        <a:xfrm rot="10800000">
          <a:off x="0" y="1434925"/>
          <a:ext cx="4941945" cy="1447257"/>
        </a:xfrm>
        <a:prstGeom prst="upArrowCallou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Un buen líder es justo, ético y moral</a:t>
          </a:r>
        </a:p>
      </dsp:txBody>
      <dsp:txXfrm rot="10800000">
        <a:off x="0" y="1434925"/>
        <a:ext cx="4941945" cy="940384"/>
      </dsp:txXfrm>
    </dsp:sp>
    <dsp:sp modelId="{7B1E44E0-5359-9741-B049-83F90054C22A}">
      <dsp:nvSpPr>
        <dsp:cNvPr id="0" name=""/>
        <dsp:cNvSpPr/>
      </dsp:nvSpPr>
      <dsp:spPr>
        <a:xfrm rot="10800000">
          <a:off x="0" y="1782"/>
          <a:ext cx="4941945" cy="1447257"/>
        </a:xfrm>
        <a:prstGeom prst="upArrowCallou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Un buen líder genera confianza a sus  seguidores.</a:t>
          </a:r>
        </a:p>
      </dsp:txBody>
      <dsp:txXfrm rot="10800000">
        <a:off x="0" y="1782"/>
        <a:ext cx="4941945" cy="9403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6A0A90-75B5-7F4C-839A-AA9425DE8212}">
      <dsp:nvSpPr>
        <dsp:cNvPr id="0" name=""/>
        <dsp:cNvSpPr/>
      </dsp:nvSpPr>
      <dsp:spPr>
        <a:xfrm>
          <a:off x="0" y="61046"/>
          <a:ext cx="4941945" cy="16497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Tener clara una visión del futuro es una clave del liderazgo.</a:t>
          </a:r>
        </a:p>
      </dsp:txBody>
      <dsp:txXfrm>
        <a:off x="80532" y="141578"/>
        <a:ext cx="4780881" cy="1488636"/>
      </dsp:txXfrm>
    </dsp:sp>
    <dsp:sp modelId="{57DE00AC-B663-DB40-8F09-7C9CA5318EA7}">
      <dsp:nvSpPr>
        <dsp:cNvPr id="0" name=""/>
        <dsp:cNvSpPr/>
      </dsp:nvSpPr>
      <dsp:spPr>
        <a:xfrm>
          <a:off x="0" y="1797146"/>
          <a:ext cx="4941945" cy="164970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Un buen líder debe imaginar un mejor mañana y construir el camino para lograrlo.</a:t>
          </a:r>
        </a:p>
      </dsp:txBody>
      <dsp:txXfrm>
        <a:off x="80532" y="1877678"/>
        <a:ext cx="4780881" cy="1488636"/>
      </dsp:txXfrm>
    </dsp:sp>
    <dsp:sp modelId="{73627FDD-2AAA-0049-9425-CAE8FB77847C}">
      <dsp:nvSpPr>
        <dsp:cNvPr id="0" name=""/>
        <dsp:cNvSpPr/>
      </dsp:nvSpPr>
      <dsp:spPr>
        <a:xfrm>
          <a:off x="0" y="3533246"/>
          <a:ext cx="4941945" cy="16497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Un buen líder establece metas, las planifica y las gestiona.</a:t>
          </a:r>
        </a:p>
      </dsp:txBody>
      <dsp:txXfrm>
        <a:off x="80532" y="3613778"/>
        <a:ext cx="4780881" cy="14886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2" name="Shape 10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n-lt"/>
        <a:ea typeface="+mn-ea"/>
        <a:cs typeface="+mn-cs"/>
        <a:sym typeface="Helvetica Neue"/>
      </a:defRPr>
    </a:lvl1pPr>
    <a:lvl2pPr indent="228600" latinLnBrk="0">
      <a:defRPr>
        <a:latin typeface="+mn-lt"/>
        <a:ea typeface="+mn-ea"/>
        <a:cs typeface="+mn-cs"/>
        <a:sym typeface="Helvetica Neue"/>
      </a:defRPr>
    </a:lvl2pPr>
    <a:lvl3pPr indent="457200" latinLnBrk="0">
      <a:defRPr>
        <a:latin typeface="+mn-lt"/>
        <a:ea typeface="+mn-ea"/>
        <a:cs typeface="+mn-cs"/>
        <a:sym typeface="Helvetica Neue"/>
      </a:defRPr>
    </a:lvl3pPr>
    <a:lvl4pPr indent="685800" latinLnBrk="0">
      <a:defRPr>
        <a:latin typeface="+mn-lt"/>
        <a:ea typeface="+mn-ea"/>
        <a:cs typeface="+mn-cs"/>
        <a:sym typeface="Helvetica Neue"/>
      </a:defRPr>
    </a:lvl4pPr>
    <a:lvl5pPr indent="914400" latinLnBrk="0">
      <a:defRPr>
        <a:latin typeface="+mn-lt"/>
        <a:ea typeface="+mn-ea"/>
        <a:cs typeface="+mn-cs"/>
        <a:sym typeface="Helvetica Neue"/>
      </a:defRPr>
    </a:lvl5pPr>
    <a:lvl6pPr indent="1143000" latinLnBrk="0">
      <a:defRPr>
        <a:latin typeface="+mn-lt"/>
        <a:ea typeface="+mn-ea"/>
        <a:cs typeface="+mn-cs"/>
        <a:sym typeface="Helvetica Neue"/>
      </a:defRPr>
    </a:lvl6pPr>
    <a:lvl7pPr indent="1371600" latinLnBrk="0">
      <a:defRPr>
        <a:latin typeface="+mn-lt"/>
        <a:ea typeface="+mn-ea"/>
        <a:cs typeface="+mn-cs"/>
        <a:sym typeface="Helvetica Neue"/>
      </a:defRPr>
    </a:lvl7pPr>
    <a:lvl8pPr indent="1600200" latinLnBrk="0">
      <a:defRPr>
        <a:latin typeface="+mn-lt"/>
        <a:ea typeface="+mn-ea"/>
        <a:cs typeface="+mn-cs"/>
        <a:sym typeface="Helvetica Neue"/>
      </a:defRPr>
    </a:lvl8pPr>
    <a:lvl9pPr indent="1828800" latinLnBrk="0">
      <a:defRPr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075761-1DC3-484C-B317-F0DA4E248F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88ECFA-8C6B-1A4E-9DCB-26A4E5AFB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42072A-010C-7F4E-897E-7CEAA2C7B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7/28/20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0EF034-5160-2146-8B20-19BA178F3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C622C6-A8F8-5E44-B8EF-119874F8E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81588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364322-C602-E747-9BFD-037189E7A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524A470-3A27-7D4B-BB22-F09784133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A1D147-48E3-F642-A7BB-1F2A00E85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7/28/20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D58ECE-E988-F046-8586-4BF6595A8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9CAEC9-D605-624D-99EB-89A03AD75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85013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2031856-BC21-EA4E-97BE-E4437C3306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4CECBE9-394E-6A41-8898-3F3C9CEEF7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DC713B-6CF0-2947-BB88-1606C730D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7/28/20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A7728A-FEE9-044D-A797-7F3D80CF3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2F0BA5-0F1C-8C44-9EED-1BAC7308C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22368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8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1881480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94" name="Nivel de texto 1…"/>
          <p:cNvSpPr txBox="1">
            <a:spLocks noGrp="1"/>
          </p:cNvSpPr>
          <p:nvPr>
            <p:ph type="body" idx="1"/>
          </p:nvPr>
        </p:nvSpPr>
        <p:spPr>
          <a:xfrm>
            <a:off x="455612" y="1598612"/>
            <a:ext cx="8226426" cy="449738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9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499334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C1933B-FE37-4445-B849-2D2FADA5E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58EA46-D7A4-0249-B7B9-830BD86B5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E009BC-E467-D54E-BF0B-7460898AE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7/28/20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93049B-0A67-3D43-976E-7DDD86C85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D281EA-FF72-BF44-8F4A-BF9269009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11960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14CB2E-313B-EB46-A47C-CA299A9C7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0EA613C-3E84-0C49-9EB1-C3D3264F2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B80D14-76A6-A544-9907-B9D8DF776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7/28/20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DDC5BA-7470-3842-BFA2-D3BD7F9E5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A1D0B5-0C50-9246-9F15-54CD7CF54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15327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B2A542-A67A-3D4E-AC94-EDF8C9B39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4638AA-F5FC-534A-A548-4ECF83A4F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0E0AD18-7AB8-A243-9F83-4861D1267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1FE27C4-E9C1-3845-B1B4-3D4B6E9A0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7/28/20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5630B8-B2FC-4448-80F4-29B690B6C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7E2C9B-0B39-0F4C-9FBD-2197B6C65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118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B7F935-FFB2-B14A-803A-5FBC02E6A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8AB6B95-D7CE-D048-8F1D-6211DD487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2FB4836-3808-144D-B999-6188ACD09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D062482-4F54-DB46-900E-77C61EB338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10DB475-FB20-5742-9EC1-38223DAFAD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6E4955D-E0D2-9345-96B6-49D769CB2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7/28/20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F4DB088-BEC9-0E4D-BAEE-8927C1B9A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C39EA87-1C63-7F4E-A598-28C09447A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98170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44C805-FF8F-F344-8053-0C9BAE1AE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B1C4184-79FB-DE4B-BD9A-44D29C1DE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7/28/20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CA9147E-F3A6-144B-83EC-3D54FD978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C39799E-6F5A-AE47-80B5-EB3D173FF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0172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EB8DA66-D552-9442-8A76-8415BEB00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7/28/20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1959C8C-1F30-E542-95C2-B9BC1F4CF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B049ACB-E964-5344-BDFB-4F7A5A6AD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96539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2A73DE-BA2B-F043-80F4-492A8A22C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9C1463-F765-8541-90AE-6B3D963BC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C26E442-91FE-914C-A9DD-E3DC144ED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3B0718A-990D-1446-BC1C-556DB73E1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7/28/20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F243DCC-89C7-F54D-AAF2-EC16B3B2C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58B295C-26AC-E94C-89FA-5C0C431D4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55727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07DB43-6EE0-8442-B3A2-DE7F8367B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A38747B-4EFD-DE48-B64D-25A941D0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14F3703-01C1-184D-8625-BD76FA7DD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43BA2E-D270-C94F-B599-775D7E229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7/28/20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46466AC-5CFA-EF4A-8435-D8F49ADB0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2AE160F-52E0-5C48-8259-FFEFBE886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53018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80AB03D-1BCD-E54E-8879-0C6F0B56B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E1E6BC-45EA-EE4E-BA41-569BD1B5D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5544D4-3D1F-0F42-9A16-F364DDB4FD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7/28/20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6F4B93-FFB4-1C4C-B2AB-F3CA86C9DE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4D57C4-D198-9549-A651-A110E37D0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06041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17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16290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4" name="Liderazgo"/>
          <p:cNvSpPr txBox="1">
            <a:spLocks noGrp="1"/>
          </p:cNvSpPr>
          <p:nvPr>
            <p:ph type="title"/>
          </p:nvPr>
        </p:nvSpPr>
        <p:spPr>
          <a:xfrm>
            <a:off x="4942996" y="4267832"/>
            <a:ext cx="3604497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3800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Liderazgo</a:t>
            </a:r>
          </a:p>
        </p:txBody>
      </p:sp>
      <p:sp>
        <p:nvSpPr>
          <p:cNvPr id="122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409865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40C40B03-403E-4C13-ADE9-89649B996D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5352" y="2333040"/>
            <a:ext cx="3106320" cy="310632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8DFD68E-3316-7D47-B081-9623B69F9E4A}"/>
              </a:ext>
            </a:extLst>
          </p:cNvPr>
          <p:cNvSpPr txBox="1"/>
          <p:nvPr/>
        </p:nvSpPr>
        <p:spPr>
          <a:xfrm>
            <a:off x="1086785" y="5070028"/>
            <a:ext cx="2206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dirty="0"/>
              <a:t>Viviana Ramos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C5278130-DFE0-457B-8698-88DF69019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F99531B-1681-4D6E-BECB-18325B33A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0344094-430A-400B-804B-910E696A1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8743" y="709375"/>
            <a:ext cx="8035257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53C67DF-7782-4E57-AB9B-F1B4811AD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084243" y="1789005"/>
            <a:ext cx="5413238" cy="3244751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Visión"/>
          <p:cNvSpPr txBox="1">
            <a:spLocks noGrp="1"/>
          </p:cNvSpPr>
          <p:nvPr>
            <p:ph type="title"/>
          </p:nvPr>
        </p:nvSpPr>
        <p:spPr>
          <a:xfrm>
            <a:off x="378725" y="675564"/>
            <a:ext cx="2707375" cy="5204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Visión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03A5AE3-BD30-455C-842B-7626C8BEF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524492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DBECAA5-1F2D-470D-875C-8F2C2CA3E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9144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3" name="Tener clara una visión del futuro es una clave del liderazgo.…">
            <a:extLst>
              <a:ext uri="{FF2B5EF4-FFF2-40B4-BE49-F238E27FC236}">
                <a16:creationId xmlns:a16="http://schemas.microsoft.com/office/drawing/2014/main" id="{F304A244-AE43-4C3B-A302-6D09DF10FC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2966899"/>
              </p:ext>
            </p:extLst>
          </p:nvPr>
        </p:nvGraphicFramePr>
        <p:xfrm>
          <a:off x="3582547" y="819369"/>
          <a:ext cx="4941945" cy="5243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Como mejorar el rendimiento"/>
          <p:cNvSpPr txBox="1"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Como mejorar el rendimiento</a:t>
            </a:r>
          </a:p>
        </p:txBody>
      </p:sp>
      <p:sp>
        <p:nvSpPr>
          <p:cNvPr id="84" name="Arc 8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La mejor forma de mejorar es ser conciente de todas las decisiones que tomamos día a día…"/>
          <p:cNvSpPr txBox="1">
            <a:spLocks noGrp="1"/>
          </p:cNvSpPr>
          <p:nvPr>
            <p:ph type="body" idx="1"/>
          </p:nvPr>
        </p:nvSpPr>
        <p:spPr>
          <a:xfrm>
            <a:off x="3335481" y="591344"/>
            <a:ext cx="5179868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spcBef>
                <a:spcPts val="600"/>
              </a:spcBef>
              <a:defRPr sz="2800"/>
            </a:pPr>
            <a:r>
              <a:rPr lang="en-US" sz="2600"/>
              <a:t>La mejor forma de mejorar es ser conciente de todas las decisiones que tomamos día a día </a:t>
            </a:r>
          </a:p>
          <a:p>
            <a:pPr indent="-228600" defTabSz="914400">
              <a:spcBef>
                <a:spcPts val="600"/>
              </a:spcBef>
              <a:defRPr sz="2800"/>
            </a:pPr>
            <a:r>
              <a:rPr lang="en-US" sz="2600"/>
              <a:t>El efecto que puede tener una buena decisión llevada a cabo consistentemente puede tener un impacto positivo muy significativo.</a:t>
            </a:r>
          </a:p>
          <a:p>
            <a:pPr indent="-228600" defTabSz="914400">
              <a:spcBef>
                <a:spcPts val="600"/>
              </a:spcBef>
              <a:defRPr sz="2800"/>
            </a:pPr>
            <a:r>
              <a:rPr lang="en-US" sz="2600"/>
              <a:t>Nunca es tarde para comenzar a cambiar las cosas</a:t>
            </a:r>
          </a:p>
          <a:p>
            <a:pPr indent="-228600" defTabSz="914400">
              <a:spcBef>
                <a:spcPts val="600"/>
              </a:spcBef>
              <a:defRPr sz="2800"/>
            </a:pPr>
            <a:r>
              <a:rPr lang="en-US" sz="2600"/>
              <a:t>El camino hacia el éxito no tiene atajos, tampoco es un accidente, es el simple resultado de una serie de decisiones llevadas a cabo consistentemente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112">
            <a:extLst>
              <a:ext uri="{FF2B5EF4-FFF2-40B4-BE49-F238E27FC236}">
                <a16:creationId xmlns:a16="http://schemas.microsoft.com/office/drawing/2014/main" id="{44AD29B6-BF3B-4407-9E75-52DF8E3B2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0" name="Rectangle 114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260019"/>
            <a:ext cx="8375586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Razones comunes que impiden el progreso"/>
          <p:cNvSpPr txBox="1">
            <a:spLocks noGrp="1"/>
          </p:cNvSpPr>
          <p:nvPr>
            <p:ph type="title"/>
          </p:nvPr>
        </p:nvSpPr>
        <p:spPr>
          <a:xfrm>
            <a:off x="783771" y="507160"/>
            <a:ext cx="2245179" cy="54387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841247">
              <a:defRPr sz="3680">
                <a:effectLst>
                  <a:outerShdw blurRad="11684" dist="23368" dir="2700000" rotWithShape="0">
                    <a:srgbClr val="000000"/>
                  </a:outerShdw>
                </a:effectLst>
              </a:defRPr>
            </a:lvl1pPr>
          </a:lstStyle>
          <a:p>
            <a:pPr defTabSz="914400"/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Razones comunes que impiden el progreso </a:t>
            </a:r>
          </a:p>
        </p:txBody>
      </p:sp>
      <p:sp>
        <p:nvSpPr>
          <p:cNvPr id="121" name="Rectangle 116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2874481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22" name="Administración eficiente del dinero, no siempre la solución es aumentar el ingreso  aumenta el ingreso pero también aumenta los gastos.…">
            <a:extLst>
              <a:ext uri="{FF2B5EF4-FFF2-40B4-BE49-F238E27FC236}">
                <a16:creationId xmlns:a16="http://schemas.microsoft.com/office/drawing/2014/main" id="{222C167E-8E4E-461E-87B7-12294C2248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3858276"/>
              </p:ext>
            </p:extLst>
          </p:nvPr>
        </p:nvGraphicFramePr>
        <p:xfrm>
          <a:off x="3394710" y="512064"/>
          <a:ext cx="5122926" cy="544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5" name="Rectangle 114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9" name="Liderazgo"/>
          <p:cNvSpPr txBox="1">
            <a:spLocks noGrp="1"/>
          </p:cNvSpPr>
          <p:nvPr>
            <p:ph type="title"/>
          </p:nvPr>
        </p:nvSpPr>
        <p:spPr>
          <a:xfrm>
            <a:off x="884419" y="1594707"/>
            <a:ext cx="7375161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31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Liderazgo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509575" cy="2510865"/>
            <a:chOff x="-305" y="-1"/>
            <a:chExt cx="3832880" cy="2876136"/>
          </a:xfrm>
        </p:grpSpPr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" name="Es la capacidad de reconocer que algo puede mejorar y dirigir una serie de acciones para desarrollar ese  cambio."/>
          <p:cNvSpPr txBox="1">
            <a:spLocks noGrp="1"/>
          </p:cNvSpPr>
          <p:nvPr>
            <p:ph type="body" idx="1"/>
          </p:nvPr>
        </p:nvSpPr>
        <p:spPr>
          <a:xfrm>
            <a:off x="884419" y="3329677"/>
            <a:ext cx="7375161" cy="2457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/>
            <a:r>
              <a:rPr lang="en-US" sz="1600">
                <a:solidFill>
                  <a:schemeClr val="tx2"/>
                </a:solidFill>
              </a:rPr>
              <a:t>Es la capacidad de reconocer que algo puede mejorar y dirigir una serie de acciones para desarrollar ese  cambio. 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319752" y="4030420"/>
            <a:ext cx="3878664" cy="1776494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A440A548-C0D4-4418-940E-EDC2F1D9A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708B267-8CD2-4684-A57B-9F1070769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Estrategias de Liderazgo"/>
          <p:cNvSpPr txBox="1">
            <a:spLocks noGrp="1"/>
          </p:cNvSpPr>
          <p:nvPr>
            <p:ph type="title"/>
          </p:nvPr>
        </p:nvSpPr>
        <p:spPr>
          <a:xfrm>
            <a:off x="4963305" y="802955"/>
            <a:ext cx="3574747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1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Estrategias</a:t>
            </a:r>
            <a:r>
              <a:rPr lang="en-US" sz="31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1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liderazgo</a:t>
            </a:r>
            <a:endParaRPr lang="en-US" sz="31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41E5AB36-9328-47E9-95AD-E38AC1C0E1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8" y="-369"/>
            <a:ext cx="4568256" cy="6858000"/>
            <a:chOff x="305" y="-369"/>
            <a:chExt cx="6091008" cy="6858000"/>
          </a:xfrm>
        </p:grpSpPr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4532450F-A219-4BF5-88FA-A47084237C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57007" cy="6858000"/>
            </a:xfrm>
            <a:custGeom>
              <a:avLst/>
              <a:gdLst>
                <a:gd name="connsiteX0" fmla="*/ 1423825 w 6057007"/>
                <a:gd name="connsiteY0" fmla="*/ 0 h 6858000"/>
                <a:gd name="connsiteX1" fmla="*/ 4262456 w 6057007"/>
                <a:gd name="connsiteY1" fmla="*/ 0 h 6858000"/>
                <a:gd name="connsiteX2" fmla="*/ 4371584 w 6057007"/>
                <a:gd name="connsiteY2" fmla="*/ 79625 h 6858000"/>
                <a:gd name="connsiteX3" fmla="*/ 5400299 w 6057007"/>
                <a:gd name="connsiteY3" fmla="*/ 1779691 h 6858000"/>
                <a:gd name="connsiteX4" fmla="*/ 5961759 w 6057007"/>
                <a:gd name="connsiteY4" fmla="*/ 4554903 h 6858000"/>
                <a:gd name="connsiteX5" fmla="*/ 4326541 w 6057007"/>
                <a:gd name="connsiteY5" fmla="*/ 6729688 h 6858000"/>
                <a:gd name="connsiteX6" fmla="*/ 4109121 w 6057007"/>
                <a:gd name="connsiteY6" fmla="*/ 6858000 h 6858000"/>
                <a:gd name="connsiteX7" fmla="*/ 1145358 w 6057007"/>
                <a:gd name="connsiteY7" fmla="*/ 6858000 h 6858000"/>
                <a:gd name="connsiteX8" fmla="*/ 1143587 w 6057007"/>
                <a:gd name="connsiteY8" fmla="*/ 6856705 h 6858000"/>
                <a:gd name="connsiteX9" fmla="*/ 162579 w 6057007"/>
                <a:gd name="connsiteY9" fmla="*/ 6240990 h 6858000"/>
                <a:gd name="connsiteX10" fmla="*/ 0 w 6057007"/>
                <a:gd name="connsiteY10" fmla="*/ 6125553 h 6858000"/>
                <a:gd name="connsiteX11" fmla="*/ 0 w 6057007"/>
                <a:gd name="connsiteY11" fmla="*/ 4670879 h 6858000"/>
                <a:gd name="connsiteX12" fmla="*/ 38388 w 6057007"/>
                <a:gd name="connsiteY12" fmla="*/ 4778792 h 6858000"/>
                <a:gd name="connsiteX13" fmla="*/ 155449 w 6057007"/>
                <a:gd name="connsiteY13" fmla="*/ 5029879 h 6858000"/>
                <a:gd name="connsiteX14" fmla="*/ 411802 w 6057007"/>
                <a:gd name="connsiteY14" fmla="*/ 5399531 h 6858000"/>
                <a:gd name="connsiteX15" fmla="*/ 806388 w 6057007"/>
                <a:gd name="connsiteY15" fmla="*/ 5659633 h 6858000"/>
                <a:gd name="connsiteX16" fmla="*/ 1801512 w 6057007"/>
                <a:gd name="connsiteY16" fmla="*/ 6314010 h 6858000"/>
                <a:gd name="connsiteX17" fmla="*/ 2653483 w 6057007"/>
                <a:gd name="connsiteY17" fmla="*/ 6529898 h 6858000"/>
                <a:gd name="connsiteX18" fmla="*/ 3666486 w 6057007"/>
                <a:gd name="connsiteY18" fmla="*/ 6190615 h 6858000"/>
                <a:gd name="connsiteX19" fmla="*/ 4658657 w 6057007"/>
                <a:gd name="connsiteY19" fmla="*/ 5428179 h 6858000"/>
                <a:gd name="connsiteX20" fmla="*/ 5222967 w 6057007"/>
                <a:gd name="connsiteY20" fmla="*/ 4356944 h 6858000"/>
                <a:gd name="connsiteX21" fmla="*/ 4724795 w 6057007"/>
                <a:gd name="connsiteY21" fmla="*/ 2210416 h 6858000"/>
                <a:gd name="connsiteX22" fmla="*/ 4473185 w 6057007"/>
                <a:gd name="connsiteY22" fmla="*/ 1691554 h 6858000"/>
                <a:gd name="connsiteX23" fmla="*/ 4046677 w 6057007"/>
                <a:gd name="connsiteY23" fmla="*/ 911781 h 6858000"/>
                <a:gd name="connsiteX24" fmla="*/ 3555564 w 6057007"/>
                <a:gd name="connsiteY24" fmla="*/ 585888 h 6858000"/>
                <a:gd name="connsiteX25" fmla="*/ 2405914 w 6057007"/>
                <a:gd name="connsiteY25" fmla="*/ 536282 h 6858000"/>
                <a:gd name="connsiteX26" fmla="*/ 1345719 w 6057007"/>
                <a:gd name="connsiteY26" fmla="*/ 957619 h 6858000"/>
                <a:gd name="connsiteX27" fmla="*/ 73341 w 6057007"/>
                <a:gd name="connsiteY27" fmla="*/ 2571698 h 6858000"/>
                <a:gd name="connsiteX28" fmla="*/ 0 w 6057007"/>
                <a:gd name="connsiteY28" fmla="*/ 2803810 h 6858000"/>
                <a:gd name="connsiteX29" fmla="*/ 0 w 6057007"/>
                <a:gd name="connsiteY29" fmla="*/ 1147591 h 6858000"/>
                <a:gd name="connsiteX30" fmla="*/ 142706 w 6057007"/>
                <a:gd name="connsiteY30" fmla="*/ 968763 h 6858000"/>
                <a:gd name="connsiteX31" fmla="*/ 971831 w 6057007"/>
                <a:gd name="connsiteY31" fmla="*/ 249890 h 6858000"/>
                <a:gd name="connsiteX32" fmla="*/ 1288677 w 6057007"/>
                <a:gd name="connsiteY32" fmla="*/ 6583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057007" h="6858000">
                  <a:moveTo>
                    <a:pt x="1423825" y="0"/>
                  </a:moveTo>
                  <a:lnTo>
                    <a:pt x="4262456" y="0"/>
                  </a:lnTo>
                  <a:lnTo>
                    <a:pt x="4371584" y="79625"/>
                  </a:lnTo>
                  <a:cubicBezTo>
                    <a:pt x="4860533" y="476670"/>
                    <a:pt x="5063885" y="1132812"/>
                    <a:pt x="5400299" y="1779691"/>
                  </a:cubicBezTo>
                  <a:cubicBezTo>
                    <a:pt x="5848849" y="2642194"/>
                    <a:pt x="6244956" y="3497996"/>
                    <a:pt x="5961759" y="4554903"/>
                  </a:cubicBezTo>
                  <a:cubicBezTo>
                    <a:pt x="5691575" y="5563242"/>
                    <a:pt x="5092427" y="6238887"/>
                    <a:pt x="4326541" y="6729688"/>
                  </a:cubicBezTo>
                  <a:lnTo>
                    <a:pt x="4109121" y="6858000"/>
                  </a:lnTo>
                  <a:lnTo>
                    <a:pt x="1145358" y="6858000"/>
                  </a:lnTo>
                  <a:lnTo>
                    <a:pt x="1143587" y="6856705"/>
                  </a:lnTo>
                  <a:cubicBezTo>
                    <a:pt x="699546" y="6541440"/>
                    <a:pt x="399287" y="6392433"/>
                    <a:pt x="162579" y="6240990"/>
                  </a:cubicBezTo>
                  <a:lnTo>
                    <a:pt x="0" y="6125553"/>
                  </a:lnTo>
                  <a:lnTo>
                    <a:pt x="0" y="4670879"/>
                  </a:lnTo>
                  <a:lnTo>
                    <a:pt x="38388" y="4778792"/>
                  </a:lnTo>
                  <a:cubicBezTo>
                    <a:pt x="72793" y="4862402"/>
                    <a:pt x="111802" y="4945953"/>
                    <a:pt x="155449" y="5029879"/>
                  </a:cubicBezTo>
                  <a:cubicBezTo>
                    <a:pt x="273464" y="5256810"/>
                    <a:pt x="351295" y="5344113"/>
                    <a:pt x="411802" y="5399531"/>
                  </a:cubicBezTo>
                  <a:cubicBezTo>
                    <a:pt x="500065" y="5480405"/>
                    <a:pt x="628514" y="5555615"/>
                    <a:pt x="806388" y="5659633"/>
                  </a:cubicBezTo>
                  <a:cubicBezTo>
                    <a:pt x="1044358" y="5798926"/>
                    <a:pt x="1370396" y="5989780"/>
                    <a:pt x="1801512" y="6314010"/>
                  </a:cubicBezTo>
                  <a:cubicBezTo>
                    <a:pt x="2037213" y="6491324"/>
                    <a:pt x="2315885" y="6561958"/>
                    <a:pt x="2653483" y="6529898"/>
                  </a:cubicBezTo>
                  <a:cubicBezTo>
                    <a:pt x="2962383" y="6500529"/>
                    <a:pt x="3312661" y="6383221"/>
                    <a:pt x="3666486" y="6190615"/>
                  </a:cubicBezTo>
                  <a:cubicBezTo>
                    <a:pt x="4083218" y="5963697"/>
                    <a:pt x="4407642" y="5714350"/>
                    <a:pt x="4658657" y="5428179"/>
                  </a:cubicBezTo>
                  <a:cubicBezTo>
                    <a:pt x="4927319" y="5121947"/>
                    <a:pt x="5111907" y="4771422"/>
                    <a:pt x="5222967" y="4356944"/>
                  </a:cubicBezTo>
                  <a:cubicBezTo>
                    <a:pt x="5418167" y="3628447"/>
                    <a:pt x="5139747" y="3007703"/>
                    <a:pt x="4724795" y="2210416"/>
                  </a:cubicBezTo>
                  <a:cubicBezTo>
                    <a:pt x="4631776" y="2031551"/>
                    <a:pt x="4551122" y="1858737"/>
                    <a:pt x="4473185" y="1691554"/>
                  </a:cubicBezTo>
                  <a:cubicBezTo>
                    <a:pt x="4326842" y="1377756"/>
                    <a:pt x="4200559" y="1106810"/>
                    <a:pt x="4046677" y="911781"/>
                  </a:cubicBezTo>
                  <a:cubicBezTo>
                    <a:pt x="3910561" y="739097"/>
                    <a:pt x="3763658" y="641647"/>
                    <a:pt x="3555564" y="585888"/>
                  </a:cubicBezTo>
                  <a:cubicBezTo>
                    <a:pt x="3178534" y="484863"/>
                    <a:pt x="2791842" y="468166"/>
                    <a:pt x="2405914" y="536282"/>
                  </a:cubicBezTo>
                  <a:cubicBezTo>
                    <a:pt x="2032757" y="602054"/>
                    <a:pt x="1676044" y="743871"/>
                    <a:pt x="1345719" y="957619"/>
                  </a:cubicBezTo>
                  <a:cubicBezTo>
                    <a:pt x="762775" y="1334788"/>
                    <a:pt x="318714" y="1900690"/>
                    <a:pt x="73341" y="2571698"/>
                  </a:cubicBezTo>
                  <a:lnTo>
                    <a:pt x="0" y="2803810"/>
                  </a:lnTo>
                  <a:lnTo>
                    <a:pt x="0" y="1147591"/>
                  </a:lnTo>
                  <a:lnTo>
                    <a:pt x="142706" y="968763"/>
                  </a:lnTo>
                  <a:cubicBezTo>
                    <a:pt x="388539" y="688063"/>
                    <a:pt x="668237" y="446316"/>
                    <a:pt x="971831" y="249890"/>
                  </a:cubicBezTo>
                  <a:cubicBezTo>
                    <a:pt x="1074829" y="183240"/>
                    <a:pt x="1180574" y="121805"/>
                    <a:pt x="1288677" y="6583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035AC662-4000-411A-9E33-6A4B6C0FC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91008" cy="6858000"/>
            </a:xfrm>
            <a:custGeom>
              <a:avLst/>
              <a:gdLst>
                <a:gd name="connsiteX0" fmla="*/ 0 w 6091008"/>
                <a:gd name="connsiteY0" fmla="*/ 5476844 h 6858000"/>
                <a:gd name="connsiteX1" fmla="*/ 15220 w 6091008"/>
                <a:gd name="connsiteY1" fmla="*/ 5501668 h 6858000"/>
                <a:gd name="connsiteX2" fmla="*/ 198940 w 6091008"/>
                <a:gd name="connsiteY2" fmla="*/ 5717964 h 6858000"/>
                <a:gd name="connsiteX3" fmla="*/ 251499 w 6091008"/>
                <a:gd name="connsiteY3" fmla="*/ 5763842 h 6858000"/>
                <a:gd name="connsiteX4" fmla="*/ 308460 w 6091008"/>
                <a:gd name="connsiteY4" fmla="*/ 5806337 h 6858000"/>
                <a:gd name="connsiteX5" fmla="*/ 368305 w 6091008"/>
                <a:gd name="connsiteY5" fmla="*/ 5847248 h 6858000"/>
                <a:gd name="connsiteX6" fmla="*/ 430451 w 6091008"/>
                <a:gd name="connsiteY6" fmla="*/ 5887305 h 6858000"/>
                <a:gd name="connsiteX7" fmla="*/ 975811 w 6091008"/>
                <a:gd name="connsiteY7" fmla="*/ 6205653 h 6858000"/>
                <a:gd name="connsiteX8" fmla="*/ 1510250 w 6091008"/>
                <a:gd name="connsiteY8" fmla="*/ 6575390 h 6858000"/>
                <a:gd name="connsiteX9" fmla="*/ 2002437 w 6091008"/>
                <a:gd name="connsiteY9" fmla="*/ 6825029 h 6858000"/>
                <a:gd name="connsiteX10" fmla="*/ 2137670 w 6091008"/>
                <a:gd name="connsiteY10" fmla="*/ 6856874 h 6858000"/>
                <a:gd name="connsiteX11" fmla="*/ 2145778 w 6091008"/>
                <a:gd name="connsiteY11" fmla="*/ 6858000 h 6858000"/>
                <a:gd name="connsiteX12" fmla="*/ 1098858 w 6091008"/>
                <a:gd name="connsiteY12" fmla="*/ 6858000 h 6858000"/>
                <a:gd name="connsiteX13" fmla="*/ 1004166 w 6091008"/>
                <a:gd name="connsiteY13" fmla="*/ 6786858 h 6858000"/>
                <a:gd name="connsiteX14" fmla="*/ 751974 w 6091008"/>
                <a:gd name="connsiteY14" fmla="*/ 6608169 h 6858000"/>
                <a:gd name="connsiteX15" fmla="*/ 623305 w 6091008"/>
                <a:gd name="connsiteY15" fmla="*/ 6522172 h 6858000"/>
                <a:gd name="connsiteX16" fmla="*/ 492346 w 6091008"/>
                <a:gd name="connsiteY16" fmla="*/ 6437477 h 6858000"/>
                <a:gd name="connsiteX17" fmla="*/ 358536 w 6091008"/>
                <a:gd name="connsiteY17" fmla="*/ 6352312 h 6858000"/>
                <a:gd name="connsiteX18" fmla="*/ 290710 w 6091008"/>
                <a:gd name="connsiteY18" fmla="*/ 6308820 h 6858000"/>
                <a:gd name="connsiteX19" fmla="*/ 221792 w 6091008"/>
                <a:gd name="connsiteY19" fmla="*/ 6263122 h 6858000"/>
                <a:gd name="connsiteX20" fmla="*/ 152460 w 6091008"/>
                <a:gd name="connsiteY20" fmla="*/ 6215106 h 6858000"/>
                <a:gd name="connsiteX21" fmla="*/ 83055 w 6091008"/>
                <a:gd name="connsiteY21" fmla="*/ 6163978 h 6858000"/>
                <a:gd name="connsiteX22" fmla="*/ 14161 w 6091008"/>
                <a:gd name="connsiteY22" fmla="*/ 6109014 h 6858000"/>
                <a:gd name="connsiteX23" fmla="*/ 0 w 6091008"/>
                <a:gd name="connsiteY23" fmla="*/ 6096195 h 6858000"/>
                <a:gd name="connsiteX24" fmla="*/ 3707444 w 6091008"/>
                <a:gd name="connsiteY24" fmla="*/ 0 h 6858000"/>
                <a:gd name="connsiteX25" fmla="*/ 4265528 w 6091008"/>
                <a:gd name="connsiteY25" fmla="*/ 0 h 6858000"/>
                <a:gd name="connsiteX26" fmla="*/ 4291472 w 6091008"/>
                <a:gd name="connsiteY26" fmla="*/ 15596 h 6858000"/>
                <a:gd name="connsiteX27" fmla="*/ 4431124 w 6091008"/>
                <a:gd name="connsiteY27" fmla="*/ 119052 h 6858000"/>
                <a:gd name="connsiteX28" fmla="*/ 4899570 w 6091008"/>
                <a:gd name="connsiteY28" fmla="*/ 643769 h 6858000"/>
                <a:gd name="connsiteX29" fmla="*/ 5247925 w 6091008"/>
                <a:gd name="connsiteY29" fmla="*/ 1232134 h 6858000"/>
                <a:gd name="connsiteX30" fmla="*/ 5401234 w 6091008"/>
                <a:gd name="connsiteY30" fmla="*/ 1518442 h 6858000"/>
                <a:gd name="connsiteX31" fmla="*/ 5480921 w 6091008"/>
                <a:gd name="connsiteY31" fmla="*/ 1662114 h 6858000"/>
                <a:gd name="connsiteX32" fmla="*/ 5561804 w 6091008"/>
                <a:gd name="connsiteY32" fmla="*/ 1812436 h 6858000"/>
                <a:gd name="connsiteX33" fmla="*/ 5855037 w 6091008"/>
                <a:gd name="connsiteY33" fmla="*/ 2457716 h 6858000"/>
                <a:gd name="connsiteX34" fmla="*/ 6052254 w 6091008"/>
                <a:gd name="connsiteY34" fmla="*/ 3193699 h 6858000"/>
                <a:gd name="connsiteX35" fmla="*/ 6073151 w 6091008"/>
                <a:gd name="connsiteY35" fmla="*/ 4004612 h 6858000"/>
                <a:gd name="connsiteX36" fmla="*/ 6067309 w 6091008"/>
                <a:gd name="connsiteY36" fmla="*/ 4055890 h 6858000"/>
                <a:gd name="connsiteX37" fmla="*/ 6059979 w 6091008"/>
                <a:gd name="connsiteY37" fmla="*/ 4106917 h 6858000"/>
                <a:gd name="connsiteX38" fmla="*/ 6052371 w 6091008"/>
                <a:gd name="connsiteY38" fmla="*/ 4158016 h 6858000"/>
                <a:gd name="connsiteX39" fmla="*/ 6043434 w 6091008"/>
                <a:gd name="connsiteY39" fmla="*/ 4208759 h 6858000"/>
                <a:gd name="connsiteX40" fmla="*/ 6023229 w 6091008"/>
                <a:gd name="connsiteY40" fmla="*/ 4309769 h 6858000"/>
                <a:gd name="connsiteX41" fmla="*/ 5999922 w 6091008"/>
                <a:gd name="connsiteY41" fmla="*/ 4409799 h 6858000"/>
                <a:gd name="connsiteX42" fmla="*/ 5987157 w 6091008"/>
                <a:gd name="connsiteY42" fmla="*/ 4459369 h 6858000"/>
                <a:gd name="connsiteX43" fmla="*/ 5973731 w 6091008"/>
                <a:gd name="connsiteY43" fmla="*/ 4508027 h 6858000"/>
                <a:gd name="connsiteX44" fmla="*/ 5944653 w 6091008"/>
                <a:gd name="connsiteY44" fmla="*/ 4602538 h 6858000"/>
                <a:gd name="connsiteX45" fmla="*/ 5915334 w 6091008"/>
                <a:gd name="connsiteY45" fmla="*/ 4696982 h 6858000"/>
                <a:gd name="connsiteX46" fmla="*/ 5881786 w 6091008"/>
                <a:gd name="connsiteY46" fmla="*/ 4790295 h 6858000"/>
                <a:gd name="connsiteX47" fmla="*/ 5539609 w 6091008"/>
                <a:gd name="connsiteY47" fmla="*/ 5504511 h 6858000"/>
                <a:gd name="connsiteX48" fmla="*/ 5432400 w 6091008"/>
                <a:gd name="connsiteY48" fmla="*/ 5669348 h 6858000"/>
                <a:gd name="connsiteX49" fmla="*/ 5404330 w 6091008"/>
                <a:gd name="connsiteY49" fmla="*/ 5709372 h 6858000"/>
                <a:gd name="connsiteX50" fmla="*/ 5375525 w 6091008"/>
                <a:gd name="connsiteY50" fmla="*/ 5748757 h 6858000"/>
                <a:gd name="connsiteX51" fmla="*/ 5317831 w 6091008"/>
                <a:gd name="connsiteY51" fmla="*/ 5827355 h 6858000"/>
                <a:gd name="connsiteX52" fmla="*/ 5288208 w 6091008"/>
                <a:gd name="connsiteY52" fmla="*/ 5865932 h 6858000"/>
                <a:gd name="connsiteX53" fmla="*/ 5273251 w 6091008"/>
                <a:gd name="connsiteY53" fmla="*/ 5885035 h 6858000"/>
                <a:gd name="connsiteX54" fmla="*/ 5256656 w 6091008"/>
                <a:gd name="connsiteY54" fmla="*/ 5902520 h 6858000"/>
                <a:gd name="connsiteX55" fmla="*/ 5189858 w 6091008"/>
                <a:gd name="connsiteY55" fmla="*/ 5971616 h 6858000"/>
                <a:gd name="connsiteX56" fmla="*/ 5156287 w 6091008"/>
                <a:gd name="connsiteY56" fmla="*/ 6005600 h 6858000"/>
                <a:gd name="connsiteX57" fmla="*/ 5121598 w 6091008"/>
                <a:gd name="connsiteY57" fmla="*/ 6037962 h 6858000"/>
                <a:gd name="connsiteX58" fmla="*/ 5051798 w 6091008"/>
                <a:gd name="connsiteY58" fmla="*/ 6101838 h 6858000"/>
                <a:gd name="connsiteX59" fmla="*/ 4463594 w 6091008"/>
                <a:gd name="connsiteY59" fmla="*/ 6532280 h 6858000"/>
                <a:gd name="connsiteX60" fmla="*/ 4388637 w 6091008"/>
                <a:gd name="connsiteY60" fmla="*/ 6579169 h 6858000"/>
                <a:gd name="connsiteX61" fmla="*/ 4312856 w 6091008"/>
                <a:gd name="connsiteY61" fmla="*/ 6623337 h 6858000"/>
                <a:gd name="connsiteX62" fmla="*/ 4237558 w 6091008"/>
                <a:gd name="connsiteY62" fmla="*/ 6667632 h 6858000"/>
                <a:gd name="connsiteX63" fmla="*/ 4161774 w 6091008"/>
                <a:gd name="connsiteY63" fmla="*/ 6709883 h 6858000"/>
                <a:gd name="connsiteX64" fmla="*/ 4010448 w 6091008"/>
                <a:gd name="connsiteY64" fmla="*/ 6792981 h 6858000"/>
                <a:gd name="connsiteX65" fmla="*/ 3935163 w 6091008"/>
                <a:gd name="connsiteY65" fmla="*/ 6834338 h 6858000"/>
                <a:gd name="connsiteX66" fmla="*/ 3892887 w 6091008"/>
                <a:gd name="connsiteY66" fmla="*/ 6858000 h 6858000"/>
                <a:gd name="connsiteX67" fmla="*/ 2743942 w 6091008"/>
                <a:gd name="connsiteY67" fmla="*/ 6858000 h 6858000"/>
                <a:gd name="connsiteX68" fmla="*/ 2852577 w 6091008"/>
                <a:gd name="connsiteY68" fmla="*/ 6838910 h 6858000"/>
                <a:gd name="connsiteX69" fmla="*/ 3143255 w 6091008"/>
                <a:gd name="connsiteY69" fmla="*/ 6759775 h 6858000"/>
                <a:gd name="connsiteX70" fmla="*/ 3430899 w 6091008"/>
                <a:gd name="connsiteY70" fmla="*/ 6650056 h 6858000"/>
                <a:gd name="connsiteX71" fmla="*/ 3713289 w 6091008"/>
                <a:gd name="connsiteY71" fmla="*/ 6514054 h 6858000"/>
                <a:gd name="connsiteX72" fmla="*/ 3981228 w 6091008"/>
                <a:gd name="connsiteY72" fmla="*/ 6334878 h 6858000"/>
                <a:gd name="connsiteX73" fmla="*/ 4107885 w 6091008"/>
                <a:gd name="connsiteY73" fmla="*/ 6233689 h 6858000"/>
                <a:gd name="connsiteX74" fmla="*/ 4169795 w 6091008"/>
                <a:gd name="connsiteY74" fmla="*/ 6181389 h 6858000"/>
                <a:gd name="connsiteX75" fmla="*/ 4229189 w 6091008"/>
                <a:gd name="connsiteY75" fmla="*/ 6125914 h 6858000"/>
                <a:gd name="connsiteX76" fmla="*/ 4652064 w 6091008"/>
                <a:gd name="connsiteY76" fmla="*/ 5641457 h 6858000"/>
                <a:gd name="connsiteX77" fmla="*/ 4697555 w 6091008"/>
                <a:gd name="connsiteY77" fmla="*/ 5576516 h 6858000"/>
                <a:gd name="connsiteX78" fmla="*/ 4720492 w 6091008"/>
                <a:gd name="connsiteY78" fmla="*/ 5544537 h 6858000"/>
                <a:gd name="connsiteX79" fmla="*/ 4741922 w 6091008"/>
                <a:gd name="connsiteY79" fmla="*/ 5511420 h 6858000"/>
                <a:gd name="connsiteX80" fmla="*/ 4784179 w 6091008"/>
                <a:gd name="connsiteY80" fmla="*/ 5445022 h 6858000"/>
                <a:gd name="connsiteX81" fmla="*/ 4794796 w 6091008"/>
                <a:gd name="connsiteY81" fmla="*/ 5428584 h 6858000"/>
                <a:gd name="connsiteX82" fmla="*/ 4807173 w 6091008"/>
                <a:gd name="connsiteY82" fmla="*/ 5413795 h 6858000"/>
                <a:gd name="connsiteX83" fmla="*/ 4830010 w 6091008"/>
                <a:gd name="connsiteY83" fmla="*/ 5382674 h 6858000"/>
                <a:gd name="connsiteX84" fmla="*/ 4874298 w 6091008"/>
                <a:gd name="connsiteY84" fmla="*/ 5319323 h 6858000"/>
                <a:gd name="connsiteX85" fmla="*/ 4896484 w 6091008"/>
                <a:gd name="connsiteY85" fmla="*/ 5287734 h 6858000"/>
                <a:gd name="connsiteX86" fmla="*/ 4918019 w 6091008"/>
                <a:gd name="connsiteY86" fmla="*/ 5255673 h 6858000"/>
                <a:gd name="connsiteX87" fmla="*/ 4999238 w 6091008"/>
                <a:gd name="connsiteY87" fmla="*/ 5124058 h 6858000"/>
                <a:gd name="connsiteX88" fmla="*/ 5251271 w 6091008"/>
                <a:gd name="connsiteY88" fmla="*/ 4554965 h 6858000"/>
                <a:gd name="connsiteX89" fmla="*/ 5276136 w 6091008"/>
                <a:gd name="connsiteY89" fmla="*/ 4480521 h 6858000"/>
                <a:gd name="connsiteX90" fmla="*/ 5297442 w 6091008"/>
                <a:gd name="connsiteY90" fmla="*/ 4404389 h 6858000"/>
                <a:gd name="connsiteX91" fmla="*/ 5318953 w 6091008"/>
                <a:gd name="connsiteY91" fmla="*/ 4328458 h 6858000"/>
                <a:gd name="connsiteX92" fmla="*/ 5328684 w 6091008"/>
                <a:gd name="connsiteY92" fmla="*/ 4291175 h 6858000"/>
                <a:gd name="connsiteX93" fmla="*/ 5337470 w 6091008"/>
                <a:gd name="connsiteY93" fmla="*/ 4254522 h 6858000"/>
                <a:gd name="connsiteX94" fmla="*/ 5353277 w 6091008"/>
                <a:gd name="connsiteY94" fmla="*/ 4181038 h 6858000"/>
                <a:gd name="connsiteX95" fmla="*/ 5366762 w 6091008"/>
                <a:gd name="connsiteY95" fmla="*/ 4107520 h 6858000"/>
                <a:gd name="connsiteX96" fmla="*/ 5373105 w 6091008"/>
                <a:gd name="connsiteY96" fmla="*/ 4070802 h 6858000"/>
                <a:gd name="connsiteX97" fmla="*/ 5378288 w 6091008"/>
                <a:gd name="connsiteY97" fmla="*/ 4034066 h 6858000"/>
                <a:gd name="connsiteX98" fmla="*/ 5383471 w 6091008"/>
                <a:gd name="connsiteY98" fmla="*/ 3997331 h 6858000"/>
                <a:gd name="connsiteX99" fmla="*/ 5387373 w 6091008"/>
                <a:gd name="connsiteY99" fmla="*/ 3960547 h 6858000"/>
                <a:gd name="connsiteX100" fmla="*/ 5375699 w 6091008"/>
                <a:gd name="connsiteY100" fmla="*/ 3369810 h 6858000"/>
                <a:gd name="connsiteX101" fmla="*/ 5225695 w 6091008"/>
                <a:gd name="connsiteY101" fmla="*/ 2777923 h 6858000"/>
                <a:gd name="connsiteX102" fmla="*/ 4989893 w 6091008"/>
                <a:gd name="connsiteY102" fmla="*/ 2181595 h 6858000"/>
                <a:gd name="connsiteX103" fmla="*/ 4856777 w 6091008"/>
                <a:gd name="connsiteY103" fmla="*/ 1872581 h 6858000"/>
                <a:gd name="connsiteX104" fmla="*/ 4729367 w 6091008"/>
                <a:gd name="connsiteY104" fmla="*/ 1547581 h 6858000"/>
                <a:gd name="connsiteX105" fmla="*/ 4510575 w 6091008"/>
                <a:gd name="connsiteY105" fmla="*/ 917244 h 6858000"/>
                <a:gd name="connsiteX106" fmla="*/ 4387446 w 6091008"/>
                <a:gd name="connsiteY106" fmla="*/ 626512 h 6858000"/>
                <a:gd name="connsiteX107" fmla="*/ 4227716 w 6091008"/>
                <a:gd name="connsiteY107" fmla="*/ 368510 h 6858000"/>
                <a:gd name="connsiteX108" fmla="*/ 4017774 w 6091008"/>
                <a:gd name="connsiteY108" fmla="*/ 161674 h 6858000"/>
                <a:gd name="connsiteX109" fmla="*/ 3761542 w 6091008"/>
                <a:gd name="connsiteY109" fmla="*/ 19860 h 6858000"/>
                <a:gd name="connsiteX110" fmla="*/ 3727185 w 6091008"/>
                <a:gd name="connsiteY110" fmla="*/ 6533 h 6858000"/>
                <a:gd name="connsiteX111" fmla="*/ 1325680 w 6091008"/>
                <a:gd name="connsiteY111" fmla="*/ 0 h 6858000"/>
                <a:gd name="connsiteX112" fmla="*/ 2347354 w 6091008"/>
                <a:gd name="connsiteY112" fmla="*/ 0 h 6858000"/>
                <a:gd name="connsiteX113" fmla="*/ 2262734 w 6091008"/>
                <a:gd name="connsiteY113" fmla="*/ 20581 h 6858000"/>
                <a:gd name="connsiteX114" fmla="*/ 1969830 w 6091008"/>
                <a:gd name="connsiteY114" fmla="*/ 118108 h 6858000"/>
                <a:gd name="connsiteX115" fmla="*/ 1897367 w 6091008"/>
                <a:gd name="connsiteY115" fmla="*/ 145059 h 6858000"/>
                <a:gd name="connsiteX116" fmla="*/ 1825860 w 6091008"/>
                <a:gd name="connsiteY116" fmla="*/ 175210 h 6858000"/>
                <a:gd name="connsiteX117" fmla="*/ 1754258 w 6091008"/>
                <a:gd name="connsiteY117" fmla="*/ 204746 h 6858000"/>
                <a:gd name="connsiteX118" fmla="*/ 1683442 w 6091008"/>
                <a:gd name="connsiteY118" fmla="*/ 237143 h 6858000"/>
                <a:gd name="connsiteX119" fmla="*/ 1612330 w 6091008"/>
                <a:gd name="connsiteY119" fmla="*/ 268724 h 6858000"/>
                <a:gd name="connsiteX120" fmla="*/ 1542244 w 6091008"/>
                <a:gd name="connsiteY120" fmla="*/ 303229 h 6858000"/>
                <a:gd name="connsiteX121" fmla="*/ 1471990 w 6091008"/>
                <a:gd name="connsiteY121" fmla="*/ 337395 h 6858000"/>
                <a:gd name="connsiteX122" fmla="*/ 1402813 w 6091008"/>
                <a:gd name="connsiteY122" fmla="*/ 374794 h 6858000"/>
                <a:gd name="connsiteX123" fmla="*/ 1333886 w 6091008"/>
                <a:gd name="connsiteY123" fmla="*/ 412702 h 6858000"/>
                <a:gd name="connsiteX124" fmla="*/ 1266278 w 6091008"/>
                <a:gd name="connsiteY124" fmla="*/ 453907 h 6858000"/>
                <a:gd name="connsiteX125" fmla="*/ 1199136 w 6091008"/>
                <a:gd name="connsiteY125" fmla="*/ 496266 h 6858000"/>
                <a:gd name="connsiteX126" fmla="*/ 1182302 w 6091008"/>
                <a:gd name="connsiteY126" fmla="*/ 506917 h 6858000"/>
                <a:gd name="connsiteX127" fmla="*/ 1166009 w 6091008"/>
                <a:gd name="connsiteY127" fmla="*/ 518449 h 6858000"/>
                <a:gd name="connsiteX128" fmla="*/ 1133302 w 6091008"/>
                <a:gd name="connsiteY128" fmla="*/ 541479 h 6858000"/>
                <a:gd name="connsiteX129" fmla="*/ 1067923 w 6091008"/>
                <a:gd name="connsiteY129" fmla="*/ 587403 h 6858000"/>
                <a:gd name="connsiteX130" fmla="*/ 1051509 w 6091008"/>
                <a:gd name="connsiteY130" fmla="*/ 598902 h 6858000"/>
                <a:gd name="connsiteX131" fmla="*/ 1035673 w 6091008"/>
                <a:gd name="connsiteY131" fmla="*/ 611145 h 6858000"/>
                <a:gd name="connsiteX132" fmla="*/ 1003878 w 6091008"/>
                <a:gd name="connsiteY132" fmla="*/ 635598 h 6858000"/>
                <a:gd name="connsiteX133" fmla="*/ 877673 w 6091008"/>
                <a:gd name="connsiteY133" fmla="*/ 735582 h 6858000"/>
                <a:gd name="connsiteX134" fmla="*/ 417533 w 6091008"/>
                <a:gd name="connsiteY134" fmla="*/ 1198720 h 6858000"/>
                <a:gd name="connsiteX135" fmla="*/ 54935 w 6091008"/>
                <a:gd name="connsiteY135" fmla="*/ 1756293 h 6858000"/>
                <a:gd name="connsiteX136" fmla="*/ 17844 w 6091008"/>
                <a:gd name="connsiteY136" fmla="*/ 1831433 h 6858000"/>
                <a:gd name="connsiteX137" fmla="*/ 0 w 6091008"/>
                <a:gd name="connsiteY137" fmla="*/ 1869131 h 6858000"/>
                <a:gd name="connsiteX138" fmla="*/ 0 w 6091008"/>
                <a:gd name="connsiteY138" fmla="*/ 1198550 h 6858000"/>
                <a:gd name="connsiteX139" fmla="*/ 185957 w 6091008"/>
                <a:gd name="connsiteY139" fmla="*/ 961506 h 6858000"/>
                <a:gd name="connsiteX140" fmla="*/ 689746 w 6091008"/>
                <a:gd name="connsiteY140" fmla="*/ 447064 h 6858000"/>
                <a:gd name="connsiteX141" fmla="*/ 827126 w 6091008"/>
                <a:gd name="connsiteY141" fmla="*/ 333881 h 6858000"/>
                <a:gd name="connsiteX142" fmla="*/ 968997 w 6091008"/>
                <a:gd name="connsiteY142" fmla="*/ 228085 h 6858000"/>
                <a:gd name="connsiteX143" fmla="*/ 1004883 w 6091008"/>
                <a:gd name="connsiteY143" fmla="*/ 202373 h 6858000"/>
                <a:gd name="connsiteX144" fmla="*/ 1022826 w 6091008"/>
                <a:gd name="connsiteY144" fmla="*/ 189517 h 6858000"/>
                <a:gd name="connsiteX145" fmla="*/ 1041187 w 6091008"/>
                <a:gd name="connsiteY145" fmla="*/ 177509 h 6858000"/>
                <a:gd name="connsiteX146" fmla="*/ 1114760 w 6091008"/>
                <a:gd name="connsiteY146" fmla="*/ 129512 h 6858000"/>
                <a:gd name="connsiteX147" fmla="*/ 1188498 w 6091008"/>
                <a:gd name="connsiteY147" fmla="*/ 81854 h 6858000"/>
                <a:gd name="connsiteX148" fmla="*/ 1263461 w 6091008"/>
                <a:gd name="connsiteY148" fmla="*/ 3688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6091008" h="6858000">
                  <a:moveTo>
                    <a:pt x="0" y="5476844"/>
                  </a:moveTo>
                  <a:lnTo>
                    <a:pt x="15220" y="5501668"/>
                  </a:lnTo>
                  <a:cubicBezTo>
                    <a:pt x="69097" y="5585141"/>
                    <a:pt x="130925" y="5654403"/>
                    <a:pt x="198940" y="5717964"/>
                  </a:cubicBezTo>
                  <a:lnTo>
                    <a:pt x="251499" y="5763842"/>
                  </a:lnTo>
                  <a:lnTo>
                    <a:pt x="308460" y="5806337"/>
                  </a:lnTo>
                  <a:cubicBezTo>
                    <a:pt x="326685" y="5820934"/>
                    <a:pt x="348384" y="5833667"/>
                    <a:pt x="368305" y="5847248"/>
                  </a:cubicBezTo>
                  <a:cubicBezTo>
                    <a:pt x="388782" y="5860683"/>
                    <a:pt x="408424" y="5874336"/>
                    <a:pt x="430451" y="5887305"/>
                  </a:cubicBezTo>
                  <a:cubicBezTo>
                    <a:pt x="601703" y="5991186"/>
                    <a:pt x="792871" y="6091279"/>
                    <a:pt x="975811" y="6205653"/>
                  </a:cubicBezTo>
                  <a:cubicBezTo>
                    <a:pt x="1159565" y="6318920"/>
                    <a:pt x="1337666" y="6443625"/>
                    <a:pt x="1510250" y="6575390"/>
                  </a:cubicBezTo>
                  <a:cubicBezTo>
                    <a:pt x="1658997" y="6690317"/>
                    <a:pt x="1824862" y="6774210"/>
                    <a:pt x="2002437" y="6825029"/>
                  </a:cubicBezTo>
                  <a:cubicBezTo>
                    <a:pt x="2046812" y="6837803"/>
                    <a:pt x="2091936" y="6848385"/>
                    <a:pt x="2137670" y="6856874"/>
                  </a:cubicBezTo>
                  <a:lnTo>
                    <a:pt x="2145778" y="6858000"/>
                  </a:lnTo>
                  <a:lnTo>
                    <a:pt x="1098858" y="6858000"/>
                  </a:lnTo>
                  <a:lnTo>
                    <a:pt x="1004166" y="6786858"/>
                  </a:lnTo>
                  <a:cubicBezTo>
                    <a:pt x="920997" y="6725805"/>
                    <a:pt x="837118" y="6666016"/>
                    <a:pt x="751974" y="6608169"/>
                  </a:cubicBezTo>
                  <a:lnTo>
                    <a:pt x="623305" y="6522172"/>
                  </a:lnTo>
                  <a:lnTo>
                    <a:pt x="492346" y="6437477"/>
                  </a:lnTo>
                  <a:lnTo>
                    <a:pt x="358536" y="6352312"/>
                  </a:lnTo>
                  <a:lnTo>
                    <a:pt x="290710" y="6308820"/>
                  </a:lnTo>
                  <a:lnTo>
                    <a:pt x="221792" y="6263122"/>
                  </a:lnTo>
                  <a:cubicBezTo>
                    <a:pt x="198889" y="6248595"/>
                    <a:pt x="175526" y="6231442"/>
                    <a:pt x="152460" y="6215106"/>
                  </a:cubicBezTo>
                  <a:cubicBezTo>
                    <a:pt x="129301" y="6198154"/>
                    <a:pt x="105988" y="6183223"/>
                    <a:pt x="83055" y="6163978"/>
                  </a:cubicBezTo>
                  <a:lnTo>
                    <a:pt x="14161" y="6109014"/>
                  </a:lnTo>
                  <a:lnTo>
                    <a:pt x="0" y="6096195"/>
                  </a:lnTo>
                  <a:close/>
                  <a:moveTo>
                    <a:pt x="3707444" y="0"/>
                  </a:moveTo>
                  <a:lnTo>
                    <a:pt x="4265528" y="0"/>
                  </a:lnTo>
                  <a:lnTo>
                    <a:pt x="4291472" y="15596"/>
                  </a:lnTo>
                  <a:cubicBezTo>
                    <a:pt x="4339292" y="47637"/>
                    <a:pt x="4385917" y="82210"/>
                    <a:pt x="4431124" y="119052"/>
                  </a:cubicBezTo>
                  <a:cubicBezTo>
                    <a:pt x="4612085" y="266897"/>
                    <a:pt x="4766658" y="451392"/>
                    <a:pt x="4899570" y="643769"/>
                  </a:cubicBezTo>
                  <a:cubicBezTo>
                    <a:pt x="5032421" y="836866"/>
                    <a:pt x="5144168" y="1037706"/>
                    <a:pt x="5247925" y="1232134"/>
                  </a:cubicBezTo>
                  <a:cubicBezTo>
                    <a:pt x="5299886" y="1329516"/>
                    <a:pt x="5349860" y="1425631"/>
                    <a:pt x="5401234" y="1518442"/>
                  </a:cubicBezTo>
                  <a:lnTo>
                    <a:pt x="5480921" y="1662114"/>
                  </a:lnTo>
                  <a:cubicBezTo>
                    <a:pt x="5508162" y="1711659"/>
                    <a:pt x="5535098" y="1761858"/>
                    <a:pt x="5561804" y="1812436"/>
                  </a:cubicBezTo>
                  <a:cubicBezTo>
                    <a:pt x="5668394" y="2015131"/>
                    <a:pt x="5769309" y="2228374"/>
                    <a:pt x="5855037" y="2457716"/>
                  </a:cubicBezTo>
                  <a:cubicBezTo>
                    <a:pt x="5940757" y="2686612"/>
                    <a:pt x="6011031" y="2932566"/>
                    <a:pt x="6052254" y="3193699"/>
                  </a:cubicBezTo>
                  <a:cubicBezTo>
                    <a:pt x="6093625" y="3454283"/>
                    <a:pt x="6103924" y="3730828"/>
                    <a:pt x="6073151" y="4004612"/>
                  </a:cubicBezTo>
                  <a:lnTo>
                    <a:pt x="6067309" y="4055890"/>
                  </a:lnTo>
                  <a:cubicBezTo>
                    <a:pt x="6065066" y="4072953"/>
                    <a:pt x="6062462" y="4089919"/>
                    <a:pt x="6059979" y="4106917"/>
                  </a:cubicBezTo>
                  <a:lnTo>
                    <a:pt x="6052371" y="4158016"/>
                  </a:lnTo>
                  <a:cubicBezTo>
                    <a:pt x="6049766" y="4174982"/>
                    <a:pt x="6046401" y="4191890"/>
                    <a:pt x="6043434" y="4208759"/>
                  </a:cubicBezTo>
                  <a:cubicBezTo>
                    <a:pt x="6037102" y="4242536"/>
                    <a:pt x="6031011" y="4276380"/>
                    <a:pt x="6023229" y="4309769"/>
                  </a:cubicBezTo>
                  <a:cubicBezTo>
                    <a:pt x="6015690" y="4343223"/>
                    <a:pt x="6008874" y="4376870"/>
                    <a:pt x="5999922" y="4409799"/>
                  </a:cubicBezTo>
                  <a:lnTo>
                    <a:pt x="5987157" y="4459369"/>
                  </a:lnTo>
                  <a:cubicBezTo>
                    <a:pt x="5982945" y="4476053"/>
                    <a:pt x="5978687" y="4492427"/>
                    <a:pt x="5973731" y="4508027"/>
                  </a:cubicBezTo>
                  <a:lnTo>
                    <a:pt x="5944653" y="4602538"/>
                  </a:lnTo>
                  <a:lnTo>
                    <a:pt x="5915334" y="4696982"/>
                  </a:lnTo>
                  <a:cubicBezTo>
                    <a:pt x="5905346" y="4728457"/>
                    <a:pt x="5892944" y="4759283"/>
                    <a:pt x="5881786" y="4790295"/>
                  </a:cubicBezTo>
                  <a:cubicBezTo>
                    <a:pt x="5791737" y="5038923"/>
                    <a:pt x="5677271" y="5280123"/>
                    <a:pt x="5539609" y="5504511"/>
                  </a:cubicBezTo>
                  <a:lnTo>
                    <a:pt x="5432400" y="5669348"/>
                  </a:lnTo>
                  <a:cubicBezTo>
                    <a:pt x="5423763" y="5683225"/>
                    <a:pt x="5413823" y="5696165"/>
                    <a:pt x="5404330" y="5709372"/>
                  </a:cubicBezTo>
                  <a:lnTo>
                    <a:pt x="5375525" y="5748757"/>
                  </a:lnTo>
                  <a:lnTo>
                    <a:pt x="5317831" y="5827355"/>
                  </a:lnTo>
                  <a:cubicBezTo>
                    <a:pt x="5308217" y="5840529"/>
                    <a:pt x="5298639" y="5853567"/>
                    <a:pt x="5288208" y="5865932"/>
                  </a:cubicBezTo>
                  <a:cubicBezTo>
                    <a:pt x="5283153" y="5872232"/>
                    <a:pt x="5278509" y="5878936"/>
                    <a:pt x="5273251" y="5885035"/>
                  </a:cubicBezTo>
                  <a:cubicBezTo>
                    <a:pt x="5267908" y="5890963"/>
                    <a:pt x="5262120" y="5896624"/>
                    <a:pt x="5256656" y="5902520"/>
                  </a:cubicBezTo>
                  <a:lnTo>
                    <a:pt x="5189858" y="5971616"/>
                  </a:lnTo>
                  <a:cubicBezTo>
                    <a:pt x="5178681" y="5982899"/>
                    <a:pt x="5167959" y="5994892"/>
                    <a:pt x="5156287" y="6005600"/>
                  </a:cubicBezTo>
                  <a:lnTo>
                    <a:pt x="5121598" y="6037962"/>
                  </a:lnTo>
                  <a:lnTo>
                    <a:pt x="5051798" y="6101838"/>
                  </a:lnTo>
                  <a:cubicBezTo>
                    <a:pt x="4864110" y="6268956"/>
                    <a:pt x="4663874" y="6407541"/>
                    <a:pt x="4463594" y="6532280"/>
                  </a:cubicBezTo>
                  <a:cubicBezTo>
                    <a:pt x="4438472" y="6547774"/>
                    <a:pt x="4413434" y="6563439"/>
                    <a:pt x="4388637" y="6579169"/>
                  </a:cubicBezTo>
                  <a:lnTo>
                    <a:pt x="4312856" y="6623337"/>
                  </a:lnTo>
                  <a:lnTo>
                    <a:pt x="4237558" y="6667632"/>
                  </a:lnTo>
                  <a:cubicBezTo>
                    <a:pt x="4212548" y="6682715"/>
                    <a:pt x="4186842" y="6695553"/>
                    <a:pt x="4161774" y="6709883"/>
                  </a:cubicBezTo>
                  <a:cubicBezTo>
                    <a:pt x="4111167" y="6737392"/>
                    <a:pt x="4061123" y="6766670"/>
                    <a:pt x="4010448" y="6792981"/>
                  </a:cubicBezTo>
                  <a:cubicBezTo>
                    <a:pt x="3985322" y="6806562"/>
                    <a:pt x="3960037" y="6820248"/>
                    <a:pt x="3935163" y="6834338"/>
                  </a:cubicBezTo>
                  <a:lnTo>
                    <a:pt x="3892887" y="6858000"/>
                  </a:lnTo>
                  <a:lnTo>
                    <a:pt x="2743942" y="6858000"/>
                  </a:lnTo>
                  <a:lnTo>
                    <a:pt x="2852577" y="6838910"/>
                  </a:lnTo>
                  <a:cubicBezTo>
                    <a:pt x="2949686" y="6818527"/>
                    <a:pt x="3046805" y="6791706"/>
                    <a:pt x="3143255" y="6759775"/>
                  </a:cubicBezTo>
                  <a:cubicBezTo>
                    <a:pt x="3239807" y="6727945"/>
                    <a:pt x="3335416" y="6689975"/>
                    <a:pt x="3430899" y="6650056"/>
                  </a:cubicBezTo>
                  <a:cubicBezTo>
                    <a:pt x="3526299" y="6609969"/>
                    <a:pt x="3621242" y="6565786"/>
                    <a:pt x="3713289" y="6514054"/>
                  </a:cubicBezTo>
                  <a:cubicBezTo>
                    <a:pt x="3805137" y="6460650"/>
                    <a:pt x="3895762" y="6401178"/>
                    <a:pt x="3981228" y="6334878"/>
                  </a:cubicBezTo>
                  <a:cubicBezTo>
                    <a:pt x="4024934" y="6303166"/>
                    <a:pt x="4066572" y="6268544"/>
                    <a:pt x="4107885" y="6233689"/>
                  </a:cubicBezTo>
                  <a:cubicBezTo>
                    <a:pt x="4128602" y="6216277"/>
                    <a:pt x="4149365" y="6199173"/>
                    <a:pt x="4169795" y="6181389"/>
                  </a:cubicBezTo>
                  <a:cubicBezTo>
                    <a:pt x="4189729" y="6163032"/>
                    <a:pt x="4209542" y="6144643"/>
                    <a:pt x="4229189" y="6125914"/>
                  </a:cubicBezTo>
                  <a:cubicBezTo>
                    <a:pt x="4387326" y="5978255"/>
                    <a:pt x="4528049" y="5812977"/>
                    <a:pt x="4652064" y="5641457"/>
                  </a:cubicBezTo>
                  <a:lnTo>
                    <a:pt x="4697555" y="5576516"/>
                  </a:lnTo>
                  <a:lnTo>
                    <a:pt x="4720492" y="5544537"/>
                  </a:lnTo>
                  <a:cubicBezTo>
                    <a:pt x="4728246" y="5533956"/>
                    <a:pt x="4734819" y="5522469"/>
                    <a:pt x="4741922" y="5511420"/>
                  </a:cubicBezTo>
                  <a:lnTo>
                    <a:pt x="4784179" y="5445022"/>
                  </a:lnTo>
                  <a:cubicBezTo>
                    <a:pt x="4787730" y="5439497"/>
                    <a:pt x="4791161" y="5433940"/>
                    <a:pt x="4794796" y="5428584"/>
                  </a:cubicBezTo>
                  <a:cubicBezTo>
                    <a:pt x="4798637" y="5423432"/>
                    <a:pt x="4803091" y="5418884"/>
                    <a:pt x="4807173" y="5413795"/>
                  </a:cubicBezTo>
                  <a:cubicBezTo>
                    <a:pt x="4815384" y="5403926"/>
                    <a:pt x="4822656" y="5393214"/>
                    <a:pt x="4830010" y="5382674"/>
                  </a:cubicBezTo>
                  <a:lnTo>
                    <a:pt x="4874298" y="5319323"/>
                  </a:lnTo>
                  <a:lnTo>
                    <a:pt x="4896484" y="5287734"/>
                  </a:lnTo>
                  <a:cubicBezTo>
                    <a:pt x="4903839" y="5277191"/>
                    <a:pt x="4911520" y="5266885"/>
                    <a:pt x="4918019" y="5255673"/>
                  </a:cubicBezTo>
                  <a:lnTo>
                    <a:pt x="4999238" y="5124058"/>
                  </a:lnTo>
                  <a:cubicBezTo>
                    <a:pt x="5102559" y="4945225"/>
                    <a:pt x="5185787" y="4753943"/>
                    <a:pt x="5251271" y="4554965"/>
                  </a:cubicBezTo>
                  <a:cubicBezTo>
                    <a:pt x="5259371" y="4530051"/>
                    <a:pt x="5268846" y="4505799"/>
                    <a:pt x="5276136" y="4480521"/>
                  </a:cubicBezTo>
                  <a:lnTo>
                    <a:pt x="5297442" y="4404389"/>
                  </a:lnTo>
                  <a:lnTo>
                    <a:pt x="5318953" y="4328458"/>
                  </a:lnTo>
                  <a:cubicBezTo>
                    <a:pt x="5322895" y="4315679"/>
                    <a:pt x="5325929" y="4303390"/>
                    <a:pt x="5328684" y="4291175"/>
                  </a:cubicBezTo>
                  <a:lnTo>
                    <a:pt x="5337470" y="4254522"/>
                  </a:lnTo>
                  <a:cubicBezTo>
                    <a:pt x="5343899" y="4230045"/>
                    <a:pt x="5348129" y="4205565"/>
                    <a:pt x="5353277" y="4181038"/>
                  </a:cubicBezTo>
                  <a:cubicBezTo>
                    <a:pt x="5358786" y="4156608"/>
                    <a:pt x="5362533" y="4132000"/>
                    <a:pt x="5366762" y="4107520"/>
                  </a:cubicBezTo>
                  <a:cubicBezTo>
                    <a:pt x="5368877" y="4095280"/>
                    <a:pt x="5371390" y="4083000"/>
                    <a:pt x="5373105" y="4070802"/>
                  </a:cubicBezTo>
                  <a:lnTo>
                    <a:pt x="5378288" y="4034066"/>
                  </a:lnTo>
                  <a:lnTo>
                    <a:pt x="5383471" y="3997331"/>
                  </a:lnTo>
                  <a:lnTo>
                    <a:pt x="5387373" y="3960547"/>
                  </a:lnTo>
                  <a:cubicBezTo>
                    <a:pt x="5408513" y="3764258"/>
                    <a:pt x="5404752" y="3567184"/>
                    <a:pt x="5375699" y="3369810"/>
                  </a:cubicBezTo>
                  <a:cubicBezTo>
                    <a:pt x="5347044" y="3172396"/>
                    <a:pt x="5293473" y="2975222"/>
                    <a:pt x="5225695" y="2777923"/>
                  </a:cubicBezTo>
                  <a:cubicBezTo>
                    <a:pt x="5157675" y="2580560"/>
                    <a:pt x="5075729" y="2382997"/>
                    <a:pt x="4989893" y="2181595"/>
                  </a:cubicBezTo>
                  <a:lnTo>
                    <a:pt x="4856777" y="1872581"/>
                  </a:lnTo>
                  <a:cubicBezTo>
                    <a:pt x="4811108" y="1763784"/>
                    <a:pt x="4768691" y="1655416"/>
                    <a:pt x="4729367" y="1547581"/>
                  </a:cubicBezTo>
                  <a:cubicBezTo>
                    <a:pt x="4650320" y="1331954"/>
                    <a:pt x="4585048" y="1118545"/>
                    <a:pt x="4510575" y="917244"/>
                  </a:cubicBezTo>
                  <a:cubicBezTo>
                    <a:pt x="4473339" y="816594"/>
                    <a:pt x="4433491" y="718925"/>
                    <a:pt x="4387446" y="626512"/>
                  </a:cubicBezTo>
                  <a:cubicBezTo>
                    <a:pt x="4341559" y="533993"/>
                    <a:pt x="4289352" y="446701"/>
                    <a:pt x="4227716" y="368510"/>
                  </a:cubicBezTo>
                  <a:cubicBezTo>
                    <a:pt x="4166554" y="290006"/>
                    <a:pt x="4096194" y="220222"/>
                    <a:pt x="4017774" y="161674"/>
                  </a:cubicBezTo>
                  <a:cubicBezTo>
                    <a:pt x="3939391" y="102989"/>
                    <a:pt x="3853034" y="55709"/>
                    <a:pt x="3761542" y="19860"/>
                  </a:cubicBezTo>
                  <a:lnTo>
                    <a:pt x="3727185" y="6533"/>
                  </a:lnTo>
                  <a:close/>
                  <a:moveTo>
                    <a:pt x="1325680" y="0"/>
                  </a:moveTo>
                  <a:lnTo>
                    <a:pt x="2347354" y="0"/>
                  </a:lnTo>
                  <a:lnTo>
                    <a:pt x="2262734" y="20581"/>
                  </a:lnTo>
                  <a:cubicBezTo>
                    <a:pt x="2164073" y="49233"/>
                    <a:pt x="2066423" y="82020"/>
                    <a:pt x="1969830" y="118108"/>
                  </a:cubicBezTo>
                  <a:cubicBezTo>
                    <a:pt x="1945675" y="127092"/>
                    <a:pt x="1921391" y="135598"/>
                    <a:pt x="1897367" y="145059"/>
                  </a:cubicBezTo>
                  <a:cubicBezTo>
                    <a:pt x="1873522" y="155302"/>
                    <a:pt x="1849679" y="165546"/>
                    <a:pt x="1825860" y="175210"/>
                  </a:cubicBezTo>
                  <a:lnTo>
                    <a:pt x="1754258" y="204746"/>
                  </a:lnTo>
                  <a:lnTo>
                    <a:pt x="1683442" y="237143"/>
                  </a:lnTo>
                  <a:cubicBezTo>
                    <a:pt x="1659851" y="247896"/>
                    <a:pt x="1636127" y="258172"/>
                    <a:pt x="1612330" y="268724"/>
                  </a:cubicBezTo>
                  <a:lnTo>
                    <a:pt x="1542244" y="303229"/>
                  </a:lnTo>
                  <a:lnTo>
                    <a:pt x="1471990" y="337395"/>
                  </a:lnTo>
                  <a:cubicBezTo>
                    <a:pt x="1448660" y="349103"/>
                    <a:pt x="1425927" y="362441"/>
                    <a:pt x="1402813" y="374794"/>
                  </a:cubicBezTo>
                  <a:lnTo>
                    <a:pt x="1333886" y="412702"/>
                  </a:lnTo>
                  <a:cubicBezTo>
                    <a:pt x="1310940" y="425394"/>
                    <a:pt x="1288842" y="440228"/>
                    <a:pt x="1266278" y="453907"/>
                  </a:cubicBezTo>
                  <a:lnTo>
                    <a:pt x="1199136" y="496266"/>
                  </a:lnTo>
                  <a:lnTo>
                    <a:pt x="1182302" y="506917"/>
                  </a:lnTo>
                  <a:lnTo>
                    <a:pt x="1166009" y="518449"/>
                  </a:lnTo>
                  <a:lnTo>
                    <a:pt x="1133302" y="541479"/>
                  </a:lnTo>
                  <a:lnTo>
                    <a:pt x="1067923" y="587403"/>
                  </a:lnTo>
                  <a:lnTo>
                    <a:pt x="1051509" y="598902"/>
                  </a:lnTo>
                  <a:lnTo>
                    <a:pt x="1035673" y="611145"/>
                  </a:lnTo>
                  <a:lnTo>
                    <a:pt x="1003878" y="635598"/>
                  </a:lnTo>
                  <a:cubicBezTo>
                    <a:pt x="961473" y="668248"/>
                    <a:pt x="918407" y="699983"/>
                    <a:pt x="877673" y="735582"/>
                  </a:cubicBezTo>
                  <a:cubicBezTo>
                    <a:pt x="711850" y="872792"/>
                    <a:pt x="555901" y="1026776"/>
                    <a:pt x="417533" y="1198720"/>
                  </a:cubicBezTo>
                  <a:cubicBezTo>
                    <a:pt x="278999" y="1370325"/>
                    <a:pt x="156917" y="1557820"/>
                    <a:pt x="54935" y="1756293"/>
                  </a:cubicBezTo>
                  <a:lnTo>
                    <a:pt x="17844" y="1831433"/>
                  </a:lnTo>
                  <a:lnTo>
                    <a:pt x="0" y="1869131"/>
                  </a:lnTo>
                  <a:lnTo>
                    <a:pt x="0" y="1198550"/>
                  </a:lnTo>
                  <a:lnTo>
                    <a:pt x="185957" y="961506"/>
                  </a:lnTo>
                  <a:cubicBezTo>
                    <a:pt x="342426" y="776600"/>
                    <a:pt x="509755" y="602849"/>
                    <a:pt x="689746" y="447064"/>
                  </a:cubicBezTo>
                  <a:cubicBezTo>
                    <a:pt x="733932" y="406795"/>
                    <a:pt x="780859" y="370795"/>
                    <a:pt x="827126" y="333881"/>
                  </a:cubicBezTo>
                  <a:cubicBezTo>
                    <a:pt x="872886" y="295949"/>
                    <a:pt x="921195" y="262526"/>
                    <a:pt x="968997" y="228085"/>
                  </a:cubicBezTo>
                  <a:lnTo>
                    <a:pt x="1004883" y="202373"/>
                  </a:lnTo>
                  <a:lnTo>
                    <a:pt x="1022826" y="189517"/>
                  </a:lnTo>
                  <a:lnTo>
                    <a:pt x="1041187" y="177509"/>
                  </a:lnTo>
                  <a:lnTo>
                    <a:pt x="1114760" y="129512"/>
                  </a:lnTo>
                  <a:cubicBezTo>
                    <a:pt x="1139435" y="113750"/>
                    <a:pt x="1163439" y="96630"/>
                    <a:pt x="1188498" y="81854"/>
                  </a:cubicBezTo>
                  <a:lnTo>
                    <a:pt x="1263461" y="36880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reeform: Shape 126">
              <a:extLst>
                <a:ext uri="{FF2B5EF4-FFF2-40B4-BE49-F238E27FC236}">
                  <a16:creationId xmlns:a16="http://schemas.microsoft.com/office/drawing/2014/main" id="{D01D44A9-1D51-461B-A228-06F6C500B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55600" cy="6858000"/>
            </a:xfrm>
            <a:custGeom>
              <a:avLst/>
              <a:gdLst>
                <a:gd name="connsiteX0" fmla="*/ 0 w 6055600"/>
                <a:gd name="connsiteY0" fmla="*/ 5960220 h 6858000"/>
                <a:gd name="connsiteX1" fmla="*/ 36039 w 6055600"/>
                <a:gd name="connsiteY1" fmla="*/ 6002605 h 6858000"/>
                <a:gd name="connsiteX2" fmla="*/ 92950 w 6055600"/>
                <a:gd name="connsiteY2" fmla="*/ 6059050 h 6858000"/>
                <a:gd name="connsiteX3" fmla="*/ 153706 w 6055600"/>
                <a:gd name="connsiteY3" fmla="*/ 6111427 h 6858000"/>
                <a:gd name="connsiteX4" fmla="*/ 216806 w 6055600"/>
                <a:gd name="connsiteY4" fmla="*/ 6161603 h 6858000"/>
                <a:gd name="connsiteX5" fmla="*/ 281945 w 6055600"/>
                <a:gd name="connsiteY5" fmla="*/ 6209777 h 6858000"/>
                <a:gd name="connsiteX6" fmla="*/ 553337 w 6055600"/>
                <a:gd name="connsiteY6" fmla="*/ 6391500 h 6858000"/>
                <a:gd name="connsiteX7" fmla="*/ 690543 w 6055600"/>
                <a:gd name="connsiteY7" fmla="*/ 6481634 h 6858000"/>
                <a:gd name="connsiteX8" fmla="*/ 827127 w 6055600"/>
                <a:gd name="connsiteY8" fmla="*/ 6573159 h 6858000"/>
                <a:gd name="connsiteX9" fmla="*/ 1095915 w 6055600"/>
                <a:gd name="connsiteY9" fmla="*/ 6762202 h 6858000"/>
                <a:gd name="connsiteX10" fmla="*/ 1224853 w 6055600"/>
                <a:gd name="connsiteY10" fmla="*/ 6858000 h 6858000"/>
                <a:gd name="connsiteX11" fmla="*/ 1154072 w 6055600"/>
                <a:gd name="connsiteY11" fmla="*/ 6858000 h 6858000"/>
                <a:gd name="connsiteX12" fmla="*/ 1073489 w 6055600"/>
                <a:gd name="connsiteY12" fmla="*/ 6799140 h 6858000"/>
                <a:gd name="connsiteX13" fmla="*/ 800175 w 6055600"/>
                <a:gd name="connsiteY13" fmla="*/ 6620441 h 6858000"/>
                <a:gd name="connsiteX14" fmla="*/ 231518 w 6055600"/>
                <a:gd name="connsiteY14" fmla="*/ 6299323 h 6858000"/>
                <a:gd name="connsiteX15" fmla="*/ 160401 w 6055600"/>
                <a:gd name="connsiteY15" fmla="*/ 6256627 h 6858000"/>
                <a:gd name="connsiteX16" fmla="*/ 89697 w 6055600"/>
                <a:gd name="connsiteY16" fmla="*/ 6211916 h 6858000"/>
                <a:gd name="connsiteX17" fmla="*/ 20148 w 6055600"/>
                <a:gd name="connsiteY17" fmla="*/ 6163835 h 6858000"/>
                <a:gd name="connsiteX18" fmla="*/ 0 w 6055600"/>
                <a:gd name="connsiteY18" fmla="*/ 6147796 h 6858000"/>
                <a:gd name="connsiteX19" fmla="*/ 3748345 w 6055600"/>
                <a:gd name="connsiteY19" fmla="*/ 0 h 6858000"/>
                <a:gd name="connsiteX20" fmla="*/ 4277792 w 6055600"/>
                <a:gd name="connsiteY20" fmla="*/ 0 h 6858000"/>
                <a:gd name="connsiteX21" fmla="*/ 4339531 w 6055600"/>
                <a:gd name="connsiteY21" fmla="*/ 40262 h 6858000"/>
                <a:gd name="connsiteX22" fmla="*/ 4476306 w 6055600"/>
                <a:gd name="connsiteY22" fmla="*/ 153922 h 6858000"/>
                <a:gd name="connsiteX23" fmla="*/ 4713639 w 6055600"/>
                <a:gd name="connsiteY23" fmla="*/ 422076 h 6858000"/>
                <a:gd name="connsiteX24" fmla="*/ 4906991 w 6055600"/>
                <a:gd name="connsiteY24" fmla="*/ 723463 h 6858000"/>
                <a:gd name="connsiteX25" fmla="*/ 5070511 w 6055600"/>
                <a:gd name="connsiteY25" fmla="*/ 1037524 h 6858000"/>
                <a:gd name="connsiteX26" fmla="*/ 5219493 w 6055600"/>
                <a:gd name="connsiteY26" fmla="*/ 1352079 h 6858000"/>
                <a:gd name="connsiteX27" fmla="*/ 5367779 w 6055600"/>
                <a:gd name="connsiteY27" fmla="*/ 1658945 h 6858000"/>
                <a:gd name="connsiteX28" fmla="*/ 5446095 w 6055600"/>
                <a:gd name="connsiteY28" fmla="*/ 1811301 h 6858000"/>
                <a:gd name="connsiteX29" fmla="*/ 5525115 w 6055600"/>
                <a:gd name="connsiteY29" fmla="*/ 1967103 h 6858000"/>
                <a:gd name="connsiteX30" fmla="*/ 5816642 w 6055600"/>
                <a:gd name="connsiteY30" fmla="*/ 2618837 h 6858000"/>
                <a:gd name="connsiteX31" fmla="*/ 6015787 w 6055600"/>
                <a:gd name="connsiteY31" fmla="*/ 3339957 h 6858000"/>
                <a:gd name="connsiteX32" fmla="*/ 6054206 w 6055600"/>
                <a:gd name="connsiteY32" fmla="*/ 3727239 h 6858000"/>
                <a:gd name="connsiteX33" fmla="*/ 6039811 w 6055600"/>
                <a:gd name="connsiteY33" fmla="*/ 4122735 h 6858000"/>
                <a:gd name="connsiteX34" fmla="*/ 5971601 w 6055600"/>
                <a:gd name="connsiteY34" fmla="*/ 4514288 h 6858000"/>
                <a:gd name="connsiteX35" fmla="*/ 5946751 w 6055600"/>
                <a:gd name="connsiteY35" fmla="*/ 4609838 h 6858000"/>
                <a:gd name="connsiteX36" fmla="*/ 5919986 w 6055600"/>
                <a:gd name="connsiteY36" fmla="*/ 4703178 h 6858000"/>
                <a:gd name="connsiteX37" fmla="*/ 5890731 w 6055600"/>
                <a:gd name="connsiteY37" fmla="*/ 4795992 h 6858000"/>
                <a:gd name="connsiteX38" fmla="*/ 5859058 w 6055600"/>
                <a:gd name="connsiteY38" fmla="*/ 4888015 h 6858000"/>
                <a:gd name="connsiteX39" fmla="*/ 5525053 w 6055600"/>
                <a:gd name="connsiteY39" fmla="*/ 5588449 h 6858000"/>
                <a:gd name="connsiteX40" fmla="*/ 5058962 w 6055600"/>
                <a:gd name="connsiteY40" fmla="*/ 6189929 h 6858000"/>
                <a:gd name="connsiteX41" fmla="*/ 4787706 w 6055600"/>
                <a:gd name="connsiteY41" fmla="*/ 6442985 h 6858000"/>
                <a:gd name="connsiteX42" fmla="*/ 4498686 w 6055600"/>
                <a:gd name="connsiteY42" fmla="*/ 6663678 h 6858000"/>
                <a:gd name="connsiteX43" fmla="*/ 4197167 w 6055600"/>
                <a:gd name="connsiteY43" fmla="*/ 6854053 h 6858000"/>
                <a:gd name="connsiteX44" fmla="*/ 4189720 w 6055600"/>
                <a:gd name="connsiteY44" fmla="*/ 6858000 h 6858000"/>
                <a:gd name="connsiteX45" fmla="*/ 3651929 w 6055600"/>
                <a:gd name="connsiteY45" fmla="*/ 6858000 h 6858000"/>
                <a:gd name="connsiteX46" fmla="*/ 3789040 w 6055600"/>
                <a:gd name="connsiteY46" fmla="*/ 6778034 h 6858000"/>
                <a:gd name="connsiteX47" fmla="*/ 4335568 w 6055600"/>
                <a:gd name="connsiteY47" fmla="*/ 6382709 h 6858000"/>
                <a:gd name="connsiteX48" fmla="*/ 4586923 w 6055600"/>
                <a:gd name="connsiteY48" fmla="*/ 6158577 h 6858000"/>
                <a:gd name="connsiteX49" fmla="*/ 4819585 w 6055600"/>
                <a:gd name="connsiteY49" fmla="*/ 5915847 h 6858000"/>
                <a:gd name="connsiteX50" fmla="*/ 5214727 w 6055600"/>
                <a:gd name="connsiteY50" fmla="*/ 5371094 h 6858000"/>
                <a:gd name="connsiteX51" fmla="*/ 5495409 w 6055600"/>
                <a:gd name="connsiteY51" fmla="*/ 4752778 h 6858000"/>
                <a:gd name="connsiteX52" fmla="*/ 5522322 w 6055600"/>
                <a:gd name="connsiteY52" fmla="*/ 4671511 h 6858000"/>
                <a:gd name="connsiteX53" fmla="*/ 5547631 w 6055600"/>
                <a:gd name="connsiteY53" fmla="*/ 4589675 h 6858000"/>
                <a:gd name="connsiteX54" fmla="*/ 5570792 w 6055600"/>
                <a:gd name="connsiteY54" fmla="*/ 4506978 h 6858000"/>
                <a:gd name="connsiteX55" fmla="*/ 5591541 w 6055600"/>
                <a:gd name="connsiteY55" fmla="*/ 4425334 h 6858000"/>
                <a:gd name="connsiteX56" fmla="*/ 5649500 w 6055600"/>
                <a:gd name="connsiteY56" fmla="*/ 4097286 h 6858000"/>
                <a:gd name="connsiteX57" fmla="*/ 5637615 w 6055600"/>
                <a:gd name="connsiteY57" fmla="*/ 3437524 h 6858000"/>
                <a:gd name="connsiteX58" fmla="*/ 5475454 w 6055600"/>
                <a:gd name="connsiteY58" fmla="*/ 2791575 h 6858000"/>
                <a:gd name="connsiteX59" fmla="*/ 5217600 w 6055600"/>
                <a:gd name="connsiteY59" fmla="*/ 2164719 h 6858000"/>
                <a:gd name="connsiteX60" fmla="*/ 5144941 w 6055600"/>
                <a:gd name="connsiteY60" fmla="*/ 2009490 h 6858000"/>
                <a:gd name="connsiteX61" fmla="*/ 5070052 w 6055600"/>
                <a:gd name="connsiteY61" fmla="*/ 1851823 h 6858000"/>
                <a:gd name="connsiteX62" fmla="*/ 4926984 w 6055600"/>
                <a:gd name="connsiteY62" fmla="*/ 1529226 h 6858000"/>
                <a:gd name="connsiteX63" fmla="*/ 4790925 w 6055600"/>
                <a:gd name="connsiteY63" fmla="*/ 1209923 h 6858000"/>
                <a:gd name="connsiteX64" fmla="*/ 4650559 w 6055600"/>
                <a:gd name="connsiteY64" fmla="*/ 902490 h 6858000"/>
                <a:gd name="connsiteX65" fmla="*/ 4491930 w 6055600"/>
                <a:gd name="connsiteY65" fmla="*/ 616919 h 6858000"/>
                <a:gd name="connsiteX66" fmla="*/ 4302323 w 6055600"/>
                <a:gd name="connsiteY66" fmla="*/ 366083 h 6858000"/>
                <a:gd name="connsiteX67" fmla="*/ 4072203 w 6055600"/>
                <a:gd name="connsiteY67" fmla="*/ 164982 h 6858000"/>
                <a:gd name="connsiteX68" fmla="*/ 3803964 w 6055600"/>
                <a:gd name="connsiteY68" fmla="*/ 21052 h 6858000"/>
                <a:gd name="connsiteX69" fmla="*/ 3768314 w 6055600"/>
                <a:gd name="connsiteY69" fmla="*/ 6826 h 6858000"/>
                <a:gd name="connsiteX70" fmla="*/ 1589779 w 6055600"/>
                <a:gd name="connsiteY70" fmla="*/ 0 h 6858000"/>
                <a:gd name="connsiteX71" fmla="*/ 1918056 w 6055600"/>
                <a:gd name="connsiteY71" fmla="*/ 0 h 6858000"/>
                <a:gd name="connsiteX72" fmla="*/ 1764243 w 6055600"/>
                <a:gd name="connsiteY72" fmla="*/ 55145 h 6858000"/>
                <a:gd name="connsiteX73" fmla="*/ 1313330 w 6055600"/>
                <a:gd name="connsiteY73" fmla="*/ 274424 h 6858000"/>
                <a:gd name="connsiteX74" fmla="*/ 295673 w 6055600"/>
                <a:gd name="connsiteY74" fmla="*/ 1187630 h 6858000"/>
                <a:gd name="connsiteX75" fmla="*/ 96207 w 6055600"/>
                <a:gd name="connsiteY75" fmla="*/ 1474327 h 6858000"/>
                <a:gd name="connsiteX76" fmla="*/ 0 w 6055600"/>
                <a:gd name="connsiteY76" fmla="*/ 1641460 h 6858000"/>
                <a:gd name="connsiteX77" fmla="*/ 0 w 6055600"/>
                <a:gd name="connsiteY77" fmla="*/ 1224218 h 6858000"/>
                <a:gd name="connsiteX78" fmla="*/ 150937 w 6055600"/>
                <a:gd name="connsiteY78" fmla="*/ 1040975 h 6858000"/>
                <a:gd name="connsiteX79" fmla="*/ 1264907 w 6055600"/>
                <a:gd name="connsiteY79" fmla="*/ 158248 h 6858000"/>
                <a:gd name="connsiteX80" fmla="*/ 1575167 w 6055600"/>
                <a:gd name="connsiteY80" fmla="*/ 567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6055600" h="6858000">
                  <a:moveTo>
                    <a:pt x="0" y="5960220"/>
                  </a:moveTo>
                  <a:lnTo>
                    <a:pt x="36039" y="6002605"/>
                  </a:lnTo>
                  <a:cubicBezTo>
                    <a:pt x="54896" y="6021530"/>
                    <a:pt x="73635" y="6040425"/>
                    <a:pt x="92950" y="6059050"/>
                  </a:cubicBezTo>
                  <a:lnTo>
                    <a:pt x="153706" y="6111427"/>
                  </a:lnTo>
                  <a:cubicBezTo>
                    <a:pt x="173546" y="6129485"/>
                    <a:pt x="195722" y="6144912"/>
                    <a:pt x="216806" y="6161603"/>
                  </a:cubicBezTo>
                  <a:cubicBezTo>
                    <a:pt x="238229" y="6177961"/>
                    <a:pt x="259466" y="6194551"/>
                    <a:pt x="281945" y="6209777"/>
                  </a:cubicBezTo>
                  <a:cubicBezTo>
                    <a:pt x="369940" y="6272709"/>
                    <a:pt x="461791" y="6332004"/>
                    <a:pt x="553337" y="6391500"/>
                  </a:cubicBezTo>
                  <a:lnTo>
                    <a:pt x="690543" y="6481634"/>
                  </a:lnTo>
                  <a:lnTo>
                    <a:pt x="827127" y="6573159"/>
                  </a:lnTo>
                  <a:cubicBezTo>
                    <a:pt x="917674" y="6634511"/>
                    <a:pt x="1007156" y="6697737"/>
                    <a:pt x="1095915" y="6762202"/>
                  </a:cubicBezTo>
                  <a:lnTo>
                    <a:pt x="1224853" y="6858000"/>
                  </a:lnTo>
                  <a:lnTo>
                    <a:pt x="1154072" y="6858000"/>
                  </a:lnTo>
                  <a:lnTo>
                    <a:pt x="1073489" y="6799140"/>
                  </a:lnTo>
                  <a:cubicBezTo>
                    <a:pt x="983882" y="6736908"/>
                    <a:pt x="892851" y="6677125"/>
                    <a:pt x="800175" y="6620441"/>
                  </a:cubicBezTo>
                  <a:cubicBezTo>
                    <a:pt x="615108" y="6506015"/>
                    <a:pt x="422939" y="6407807"/>
                    <a:pt x="231518" y="6299323"/>
                  </a:cubicBezTo>
                  <a:cubicBezTo>
                    <a:pt x="207467" y="6286226"/>
                    <a:pt x="184098" y="6271045"/>
                    <a:pt x="160401" y="6256627"/>
                  </a:cubicBezTo>
                  <a:cubicBezTo>
                    <a:pt x="136809" y="6241811"/>
                    <a:pt x="112558" y="6228518"/>
                    <a:pt x="89697" y="6211916"/>
                  </a:cubicBezTo>
                  <a:lnTo>
                    <a:pt x="20148" y="6163835"/>
                  </a:lnTo>
                  <a:lnTo>
                    <a:pt x="0" y="6147796"/>
                  </a:lnTo>
                  <a:close/>
                  <a:moveTo>
                    <a:pt x="3748345" y="0"/>
                  </a:moveTo>
                  <a:lnTo>
                    <a:pt x="4277792" y="0"/>
                  </a:lnTo>
                  <a:lnTo>
                    <a:pt x="4339531" y="40262"/>
                  </a:lnTo>
                  <a:cubicBezTo>
                    <a:pt x="4386991" y="75346"/>
                    <a:pt x="4432680" y="113353"/>
                    <a:pt x="4476306" y="153922"/>
                  </a:cubicBezTo>
                  <a:cubicBezTo>
                    <a:pt x="4563779" y="234693"/>
                    <a:pt x="4642423" y="325982"/>
                    <a:pt x="4713639" y="422076"/>
                  </a:cubicBezTo>
                  <a:cubicBezTo>
                    <a:pt x="4784481" y="518635"/>
                    <a:pt x="4848552" y="619893"/>
                    <a:pt x="4906991" y="723463"/>
                  </a:cubicBezTo>
                  <a:cubicBezTo>
                    <a:pt x="4965582" y="826932"/>
                    <a:pt x="5019421" y="932243"/>
                    <a:pt x="5070511" y="1037524"/>
                  </a:cubicBezTo>
                  <a:cubicBezTo>
                    <a:pt x="5121871" y="1142738"/>
                    <a:pt x="5170833" y="1248016"/>
                    <a:pt x="5219493" y="1352079"/>
                  </a:cubicBezTo>
                  <a:cubicBezTo>
                    <a:pt x="5268459" y="1455943"/>
                    <a:pt x="5317204" y="1558756"/>
                    <a:pt x="5367779" y="1658945"/>
                  </a:cubicBezTo>
                  <a:lnTo>
                    <a:pt x="5446095" y="1811301"/>
                  </a:lnTo>
                  <a:cubicBezTo>
                    <a:pt x="5472584" y="1862992"/>
                    <a:pt x="5498885" y="1914915"/>
                    <a:pt x="5525115" y="1967103"/>
                  </a:cubicBezTo>
                  <a:cubicBezTo>
                    <a:pt x="5629428" y="2176256"/>
                    <a:pt x="5730254" y="2391411"/>
                    <a:pt x="5816642" y="2618837"/>
                  </a:cubicBezTo>
                  <a:cubicBezTo>
                    <a:pt x="5902562" y="2846137"/>
                    <a:pt x="5974641" y="3086291"/>
                    <a:pt x="6015787" y="3339957"/>
                  </a:cubicBezTo>
                  <a:cubicBezTo>
                    <a:pt x="6036373" y="3466512"/>
                    <a:pt x="6050262" y="3596084"/>
                    <a:pt x="6054206" y="3727239"/>
                  </a:cubicBezTo>
                  <a:cubicBezTo>
                    <a:pt x="6058266" y="3858425"/>
                    <a:pt x="6053460" y="3990915"/>
                    <a:pt x="6039811" y="4122735"/>
                  </a:cubicBezTo>
                  <a:cubicBezTo>
                    <a:pt x="6026397" y="4254618"/>
                    <a:pt x="6002552" y="4385688"/>
                    <a:pt x="5971601" y="4514288"/>
                  </a:cubicBezTo>
                  <a:cubicBezTo>
                    <a:pt x="5963342" y="4546050"/>
                    <a:pt x="5955885" y="4579019"/>
                    <a:pt x="5946751" y="4609838"/>
                  </a:cubicBezTo>
                  <a:lnTo>
                    <a:pt x="5919986" y="4703178"/>
                  </a:lnTo>
                  <a:lnTo>
                    <a:pt x="5890731" y="4795992"/>
                  </a:lnTo>
                  <a:cubicBezTo>
                    <a:pt x="5880825" y="4826888"/>
                    <a:pt x="5869667" y="4857307"/>
                    <a:pt x="5859058" y="4888015"/>
                  </a:cubicBezTo>
                  <a:cubicBezTo>
                    <a:pt x="5772112" y="5132558"/>
                    <a:pt x="5660551" y="5369373"/>
                    <a:pt x="5525053" y="5588449"/>
                  </a:cubicBezTo>
                  <a:cubicBezTo>
                    <a:pt x="5389674" y="5807557"/>
                    <a:pt x="5232835" y="6010440"/>
                    <a:pt x="5058962" y="6189929"/>
                  </a:cubicBezTo>
                  <a:cubicBezTo>
                    <a:pt x="4972125" y="6279771"/>
                    <a:pt x="4880998" y="6363650"/>
                    <a:pt x="4787706" y="6442985"/>
                  </a:cubicBezTo>
                  <a:cubicBezTo>
                    <a:pt x="4693655" y="6521410"/>
                    <a:pt x="4597439" y="6595290"/>
                    <a:pt x="4498686" y="6663678"/>
                  </a:cubicBezTo>
                  <a:cubicBezTo>
                    <a:pt x="4399893" y="6731984"/>
                    <a:pt x="4299240" y="6795191"/>
                    <a:pt x="4197167" y="6854053"/>
                  </a:cubicBezTo>
                  <a:lnTo>
                    <a:pt x="4189720" y="6858000"/>
                  </a:lnTo>
                  <a:lnTo>
                    <a:pt x="3651929" y="6858000"/>
                  </a:lnTo>
                  <a:lnTo>
                    <a:pt x="3789040" y="6778034"/>
                  </a:lnTo>
                  <a:cubicBezTo>
                    <a:pt x="3978462" y="6656931"/>
                    <a:pt x="4162446" y="6525734"/>
                    <a:pt x="4335568" y="6382709"/>
                  </a:cubicBezTo>
                  <a:cubicBezTo>
                    <a:pt x="4422084" y="6310901"/>
                    <a:pt x="4506335" y="6236787"/>
                    <a:pt x="4586923" y="6158577"/>
                  </a:cubicBezTo>
                  <a:cubicBezTo>
                    <a:pt x="4668153" y="6081248"/>
                    <a:pt x="4745649" y="6000086"/>
                    <a:pt x="4819585" y="5915847"/>
                  </a:cubicBezTo>
                  <a:cubicBezTo>
                    <a:pt x="4967573" y="5747401"/>
                    <a:pt x="5101426" y="5566247"/>
                    <a:pt x="5214727" y="5371094"/>
                  </a:cubicBezTo>
                  <a:cubicBezTo>
                    <a:pt x="5327795" y="5175879"/>
                    <a:pt x="5421090" y="4968427"/>
                    <a:pt x="5495409" y="4752778"/>
                  </a:cubicBezTo>
                  <a:cubicBezTo>
                    <a:pt x="5504291" y="4725712"/>
                    <a:pt x="5513872" y="4698834"/>
                    <a:pt x="5522322" y="4671511"/>
                  </a:cubicBezTo>
                  <a:lnTo>
                    <a:pt x="5547631" y="4589675"/>
                  </a:lnTo>
                  <a:lnTo>
                    <a:pt x="5570792" y="4506978"/>
                  </a:lnTo>
                  <a:cubicBezTo>
                    <a:pt x="5578845" y="4479265"/>
                    <a:pt x="5584485" y="4452605"/>
                    <a:pt x="5591541" y="4425334"/>
                  </a:cubicBezTo>
                  <a:cubicBezTo>
                    <a:pt x="5618002" y="4316765"/>
                    <a:pt x="5636850" y="4207148"/>
                    <a:pt x="5649500" y="4097286"/>
                  </a:cubicBezTo>
                  <a:cubicBezTo>
                    <a:pt x="5674602" y="3877368"/>
                    <a:pt x="5668749" y="3656091"/>
                    <a:pt x="5637615" y="3437524"/>
                  </a:cubicBezTo>
                  <a:cubicBezTo>
                    <a:pt x="5605861" y="3218934"/>
                    <a:pt x="5549060" y="3003118"/>
                    <a:pt x="5475454" y="2791575"/>
                  </a:cubicBezTo>
                  <a:cubicBezTo>
                    <a:pt x="5402070" y="2579668"/>
                    <a:pt x="5313111" y="2371656"/>
                    <a:pt x="5217600" y="2164719"/>
                  </a:cubicBezTo>
                  <a:cubicBezTo>
                    <a:pt x="5193627" y="2112994"/>
                    <a:pt x="5169419" y="2061207"/>
                    <a:pt x="5144941" y="2009490"/>
                  </a:cubicBezTo>
                  <a:lnTo>
                    <a:pt x="5070052" y="1851823"/>
                  </a:lnTo>
                  <a:cubicBezTo>
                    <a:pt x="5020031" y="1744421"/>
                    <a:pt x="4972748" y="1636620"/>
                    <a:pt x="4926984" y="1529226"/>
                  </a:cubicBezTo>
                  <a:lnTo>
                    <a:pt x="4790925" y="1209923"/>
                  </a:lnTo>
                  <a:cubicBezTo>
                    <a:pt x="4745458" y="1105158"/>
                    <a:pt x="4699567" y="1001976"/>
                    <a:pt x="4650559" y="902490"/>
                  </a:cubicBezTo>
                  <a:cubicBezTo>
                    <a:pt x="4601243" y="803205"/>
                    <a:pt x="4549606" y="706978"/>
                    <a:pt x="4491930" y="616919"/>
                  </a:cubicBezTo>
                  <a:cubicBezTo>
                    <a:pt x="4434712" y="526559"/>
                    <a:pt x="4372370" y="441762"/>
                    <a:pt x="4302323" y="366083"/>
                  </a:cubicBezTo>
                  <a:cubicBezTo>
                    <a:pt x="4232428" y="290304"/>
                    <a:pt x="4155542" y="222846"/>
                    <a:pt x="4072203" y="164982"/>
                  </a:cubicBezTo>
                  <a:cubicBezTo>
                    <a:pt x="3988864" y="107118"/>
                    <a:pt x="3898693" y="59316"/>
                    <a:pt x="3803964" y="21052"/>
                  </a:cubicBezTo>
                  <a:lnTo>
                    <a:pt x="3768314" y="6826"/>
                  </a:lnTo>
                  <a:close/>
                  <a:moveTo>
                    <a:pt x="1589779" y="0"/>
                  </a:moveTo>
                  <a:lnTo>
                    <a:pt x="1918056" y="0"/>
                  </a:lnTo>
                  <a:lnTo>
                    <a:pt x="1764243" y="55145"/>
                  </a:lnTo>
                  <a:cubicBezTo>
                    <a:pt x="1609764" y="115414"/>
                    <a:pt x="1458840" y="188978"/>
                    <a:pt x="1313330" y="274424"/>
                  </a:cubicBezTo>
                  <a:cubicBezTo>
                    <a:pt x="924625" y="501532"/>
                    <a:pt x="576885" y="817476"/>
                    <a:pt x="295673" y="1187630"/>
                  </a:cubicBezTo>
                  <a:cubicBezTo>
                    <a:pt x="225216" y="1280162"/>
                    <a:pt x="158640" y="1375858"/>
                    <a:pt x="96207" y="1474327"/>
                  </a:cubicBezTo>
                  <a:lnTo>
                    <a:pt x="0" y="1641460"/>
                  </a:lnTo>
                  <a:lnTo>
                    <a:pt x="0" y="1224218"/>
                  </a:lnTo>
                  <a:lnTo>
                    <a:pt x="150937" y="1040975"/>
                  </a:lnTo>
                  <a:cubicBezTo>
                    <a:pt x="478530" y="677729"/>
                    <a:pt x="858178" y="381092"/>
                    <a:pt x="1264907" y="158248"/>
                  </a:cubicBezTo>
                  <a:cubicBezTo>
                    <a:pt x="1366631" y="102619"/>
                    <a:pt x="1470177" y="51760"/>
                    <a:pt x="1575167" y="567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7" name="Graphic 116">
            <a:extLst>
              <a:ext uri="{FF2B5EF4-FFF2-40B4-BE49-F238E27FC236}">
                <a16:creationId xmlns:a16="http://schemas.microsoft.com/office/drawing/2014/main" id="{70E94523-CB2D-43E2-AF2D-50897FEC0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5827" y="2173986"/>
            <a:ext cx="2839212" cy="2839212"/>
          </a:xfrm>
          <a:prstGeom prst="rect">
            <a:avLst/>
          </a:prstGeom>
        </p:spPr>
      </p:pic>
      <p:sp>
        <p:nvSpPr>
          <p:cNvPr id="113" name="El liderazgo empieza cuando tomas la responsabilidad de elegir hacia donde quieres llegar.…"/>
          <p:cNvSpPr txBox="1">
            <a:spLocks noGrp="1"/>
          </p:cNvSpPr>
          <p:nvPr>
            <p:ph type="body" idx="1"/>
          </p:nvPr>
        </p:nvSpPr>
        <p:spPr>
          <a:xfrm>
            <a:off x="4965804" y="2421682"/>
            <a:ext cx="3574461" cy="37718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indent="-228600" defTabSz="914400">
              <a:spcBef>
                <a:spcPts val="500"/>
              </a:spcBef>
              <a:defRPr sz="2400"/>
            </a:pPr>
            <a:r>
              <a:rPr lang="en-US" sz="1600" dirty="0">
                <a:solidFill>
                  <a:schemeClr val="tx2"/>
                </a:solidFill>
              </a:rPr>
              <a:t>El </a:t>
            </a:r>
            <a:r>
              <a:rPr lang="en-US" sz="1600" dirty="0" err="1">
                <a:solidFill>
                  <a:schemeClr val="tx2"/>
                </a:solidFill>
              </a:rPr>
              <a:t>liderazgo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empieza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cuando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tomas</a:t>
            </a:r>
            <a:r>
              <a:rPr lang="en-US" sz="1600" dirty="0">
                <a:solidFill>
                  <a:schemeClr val="tx2"/>
                </a:solidFill>
              </a:rPr>
              <a:t> la </a:t>
            </a:r>
            <a:r>
              <a:rPr lang="en-US" sz="1600" dirty="0" err="1">
                <a:solidFill>
                  <a:schemeClr val="tx2"/>
                </a:solidFill>
              </a:rPr>
              <a:t>responsabilidad</a:t>
            </a:r>
            <a:r>
              <a:rPr lang="en-US" sz="1600" dirty="0">
                <a:solidFill>
                  <a:schemeClr val="tx2"/>
                </a:solidFill>
              </a:rPr>
              <a:t> de </a:t>
            </a:r>
            <a:r>
              <a:rPr lang="en-US" sz="1600" dirty="0" err="1">
                <a:solidFill>
                  <a:schemeClr val="tx2"/>
                </a:solidFill>
              </a:rPr>
              <a:t>elegir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hacia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donde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quieres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llegar</a:t>
            </a:r>
            <a:r>
              <a:rPr lang="en-US" sz="1600" dirty="0">
                <a:solidFill>
                  <a:schemeClr val="tx2"/>
                </a:solidFill>
              </a:rPr>
              <a:t>.</a:t>
            </a:r>
          </a:p>
          <a:p>
            <a:pPr indent="-228600" defTabSz="914400">
              <a:spcBef>
                <a:spcPts val="500"/>
              </a:spcBef>
              <a:defRPr sz="2400"/>
            </a:pPr>
            <a:r>
              <a:rPr lang="en-US" sz="1600" dirty="0">
                <a:solidFill>
                  <a:schemeClr val="tx2"/>
                </a:solidFill>
              </a:rPr>
              <a:t>No se </a:t>
            </a:r>
            <a:r>
              <a:rPr lang="en-US" sz="1600" dirty="0" err="1">
                <a:solidFill>
                  <a:schemeClr val="tx2"/>
                </a:solidFill>
              </a:rPr>
              <a:t>nace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líder</a:t>
            </a:r>
            <a:r>
              <a:rPr lang="en-US" sz="1600" dirty="0">
                <a:solidFill>
                  <a:schemeClr val="tx2"/>
                </a:solidFill>
              </a:rPr>
              <a:t>, los </a:t>
            </a:r>
            <a:r>
              <a:rPr lang="en-US" sz="1600" dirty="0" err="1">
                <a:solidFill>
                  <a:schemeClr val="tx2"/>
                </a:solidFill>
              </a:rPr>
              <a:t>lideres</a:t>
            </a:r>
            <a:r>
              <a:rPr lang="en-US" sz="1600" dirty="0">
                <a:solidFill>
                  <a:schemeClr val="tx2"/>
                </a:solidFill>
              </a:rPr>
              <a:t> se </a:t>
            </a:r>
            <a:r>
              <a:rPr lang="en-US" sz="1600" dirty="0" err="1">
                <a:solidFill>
                  <a:schemeClr val="tx2"/>
                </a:solidFill>
              </a:rPr>
              <a:t>desarrollan</a:t>
            </a:r>
            <a:r>
              <a:rPr lang="en-US" sz="1600" dirty="0">
                <a:solidFill>
                  <a:schemeClr val="tx2"/>
                </a:solidFill>
              </a:rPr>
              <a:t>, </a:t>
            </a:r>
            <a:r>
              <a:rPr lang="en-US" sz="1600" dirty="0" err="1">
                <a:solidFill>
                  <a:schemeClr val="tx2"/>
                </a:solidFill>
              </a:rPr>
              <a:t>invierten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tiempo</a:t>
            </a:r>
            <a:r>
              <a:rPr lang="en-US" sz="1600" dirty="0">
                <a:solidFill>
                  <a:schemeClr val="tx2"/>
                </a:solidFill>
              </a:rPr>
              <a:t> y </a:t>
            </a:r>
            <a:r>
              <a:rPr lang="en-US" sz="1600" dirty="0" err="1">
                <a:solidFill>
                  <a:schemeClr val="tx2"/>
                </a:solidFill>
              </a:rPr>
              <a:t>esfuerzo</a:t>
            </a:r>
            <a:r>
              <a:rPr lang="en-US" sz="1600" dirty="0">
                <a:solidFill>
                  <a:schemeClr val="tx2"/>
                </a:solidFill>
              </a:rPr>
              <a:t> para </a:t>
            </a:r>
            <a:r>
              <a:rPr lang="en-US" sz="1600" dirty="0" err="1">
                <a:solidFill>
                  <a:schemeClr val="tx2"/>
                </a:solidFill>
              </a:rPr>
              <a:t>mejorar</a:t>
            </a:r>
            <a:r>
              <a:rPr lang="en-US" sz="1600" dirty="0">
                <a:solidFill>
                  <a:schemeClr val="tx2"/>
                </a:solidFill>
              </a:rPr>
              <a:t> sus </a:t>
            </a:r>
            <a:r>
              <a:rPr lang="en-US" sz="1600" dirty="0" err="1">
                <a:solidFill>
                  <a:schemeClr val="tx2"/>
                </a:solidFill>
              </a:rPr>
              <a:t>habilidades</a:t>
            </a:r>
            <a:r>
              <a:rPr lang="en-US" sz="1600" dirty="0">
                <a:solidFill>
                  <a:schemeClr val="tx2"/>
                </a:solidFill>
              </a:rPr>
              <a:t> de </a:t>
            </a:r>
            <a:r>
              <a:rPr lang="en-US" sz="1600" dirty="0" err="1">
                <a:solidFill>
                  <a:schemeClr val="tx2"/>
                </a:solidFill>
              </a:rPr>
              <a:t>liderazgo</a:t>
            </a:r>
            <a:r>
              <a:rPr lang="en-US" sz="1600" dirty="0">
                <a:solidFill>
                  <a:schemeClr val="tx2"/>
                </a:solidFill>
              </a:rPr>
              <a:t>.</a:t>
            </a:r>
          </a:p>
          <a:p>
            <a:pPr indent="-228600" defTabSz="914400">
              <a:spcBef>
                <a:spcPts val="500"/>
              </a:spcBef>
              <a:defRPr sz="2400"/>
            </a:pPr>
            <a:r>
              <a:rPr lang="en-US" sz="1600" dirty="0">
                <a:solidFill>
                  <a:schemeClr val="tx2"/>
                </a:solidFill>
              </a:rPr>
              <a:t>Al </a:t>
            </a:r>
            <a:r>
              <a:rPr lang="en-US" sz="1600" dirty="0" err="1">
                <a:solidFill>
                  <a:schemeClr val="tx2"/>
                </a:solidFill>
              </a:rPr>
              <a:t>implementar</a:t>
            </a:r>
            <a:r>
              <a:rPr lang="en-US" sz="1600" dirty="0">
                <a:solidFill>
                  <a:schemeClr val="tx2"/>
                </a:solidFill>
              </a:rPr>
              <a:t> las </a:t>
            </a:r>
            <a:r>
              <a:rPr lang="en-US" sz="1600" dirty="0" err="1">
                <a:solidFill>
                  <a:schemeClr val="tx2"/>
                </a:solidFill>
              </a:rPr>
              <a:t>herramientas</a:t>
            </a:r>
            <a:r>
              <a:rPr lang="en-US" sz="1600" dirty="0">
                <a:solidFill>
                  <a:schemeClr val="tx2"/>
                </a:solidFill>
              </a:rPr>
              <a:t> de </a:t>
            </a:r>
            <a:r>
              <a:rPr lang="en-US" sz="1600" dirty="0" err="1">
                <a:solidFill>
                  <a:schemeClr val="tx2"/>
                </a:solidFill>
              </a:rPr>
              <a:t>liderazgo</a:t>
            </a:r>
            <a:r>
              <a:rPr lang="en-US" sz="1600" dirty="0">
                <a:solidFill>
                  <a:schemeClr val="tx2"/>
                </a:solidFill>
              </a:rPr>
              <a:t>, </a:t>
            </a:r>
            <a:r>
              <a:rPr lang="en-US" sz="1600" dirty="0" err="1">
                <a:solidFill>
                  <a:schemeClr val="tx2"/>
                </a:solidFill>
              </a:rPr>
              <a:t>mejoraremos</a:t>
            </a:r>
            <a:r>
              <a:rPr lang="en-US" sz="1600" dirty="0">
                <a:solidFill>
                  <a:schemeClr val="tx2"/>
                </a:solidFill>
              </a:rPr>
              <a:t> las </a:t>
            </a:r>
            <a:r>
              <a:rPr lang="en-US" sz="1600" dirty="0" err="1">
                <a:solidFill>
                  <a:schemeClr val="tx2"/>
                </a:solidFill>
              </a:rPr>
              <a:t>relaciones</a:t>
            </a:r>
            <a:r>
              <a:rPr lang="en-US" sz="1600" dirty="0">
                <a:solidFill>
                  <a:schemeClr val="tx2"/>
                </a:solidFill>
              </a:rPr>
              <a:t> con </a:t>
            </a:r>
            <a:r>
              <a:rPr lang="en-US" sz="1600" dirty="0" err="1">
                <a:solidFill>
                  <a:schemeClr val="tx2"/>
                </a:solidFill>
              </a:rPr>
              <a:t>nuestro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entorno</a:t>
            </a:r>
            <a:r>
              <a:rPr lang="en-US" sz="1600" dirty="0">
                <a:solidFill>
                  <a:schemeClr val="tx2"/>
                </a:solidFill>
              </a:rPr>
              <a:t> y con </a:t>
            </a:r>
            <a:r>
              <a:rPr lang="en-US" sz="1600" dirty="0" err="1">
                <a:solidFill>
                  <a:schemeClr val="tx2"/>
                </a:solidFill>
              </a:rPr>
              <a:t>nosotros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mismos</a:t>
            </a:r>
            <a:endParaRPr lang="en-US" sz="1600" dirty="0">
              <a:solidFill>
                <a:schemeClr val="tx2"/>
              </a:solidFill>
            </a:endParaRPr>
          </a:p>
          <a:p>
            <a:pPr indent="-228600" defTabSz="914400">
              <a:spcBef>
                <a:spcPts val="500"/>
              </a:spcBef>
              <a:defRPr sz="2400"/>
            </a:pPr>
            <a:r>
              <a:rPr lang="en-US" sz="1600" dirty="0" err="1">
                <a:solidFill>
                  <a:schemeClr val="tx2"/>
                </a:solidFill>
              </a:rPr>
              <a:t>Vivimos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en</a:t>
            </a:r>
            <a:r>
              <a:rPr lang="en-US" sz="1600" dirty="0">
                <a:solidFill>
                  <a:schemeClr val="tx2"/>
                </a:solidFill>
              </a:rPr>
              <a:t> una </a:t>
            </a:r>
            <a:r>
              <a:rPr lang="en-US" sz="1600" dirty="0" err="1">
                <a:solidFill>
                  <a:schemeClr val="tx2"/>
                </a:solidFill>
              </a:rPr>
              <a:t>sociedad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donde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creemos</a:t>
            </a:r>
            <a:r>
              <a:rPr lang="en-US" sz="1600" dirty="0">
                <a:solidFill>
                  <a:schemeClr val="tx2"/>
                </a:solidFill>
              </a:rPr>
              <a:t> que </a:t>
            </a:r>
            <a:r>
              <a:rPr lang="en-US" sz="1600" dirty="0" err="1">
                <a:solidFill>
                  <a:schemeClr val="tx2"/>
                </a:solidFill>
              </a:rPr>
              <a:t>todos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tienen</a:t>
            </a:r>
            <a:r>
              <a:rPr lang="en-US" sz="1600" dirty="0">
                <a:solidFill>
                  <a:schemeClr val="tx2"/>
                </a:solidFill>
              </a:rPr>
              <a:t> la culpa </a:t>
            </a:r>
            <a:r>
              <a:rPr lang="en-US" sz="1600" dirty="0" err="1">
                <a:solidFill>
                  <a:schemeClr val="tx2"/>
                </a:solidFill>
              </a:rPr>
              <a:t>menos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yo</a:t>
            </a:r>
            <a:r>
              <a:rPr lang="en-US" sz="1600" dirty="0">
                <a:solidFill>
                  <a:schemeClr val="tx2"/>
                </a:solidFill>
              </a:rPr>
              <a:t>, </a:t>
            </a:r>
            <a:r>
              <a:rPr lang="en-US" sz="1600" dirty="0" err="1">
                <a:solidFill>
                  <a:schemeClr val="tx2"/>
                </a:solidFill>
              </a:rPr>
              <a:t>debemos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hacernos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responsables</a:t>
            </a:r>
            <a:r>
              <a:rPr lang="en-US" sz="1600" dirty="0">
                <a:solidFill>
                  <a:schemeClr val="tx2"/>
                </a:solidFill>
              </a:rPr>
              <a:t> de </a:t>
            </a:r>
            <a:r>
              <a:rPr lang="en-US" sz="1600" dirty="0" err="1">
                <a:solidFill>
                  <a:schemeClr val="tx2"/>
                </a:solidFill>
              </a:rPr>
              <a:t>nuestra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vida</a:t>
            </a:r>
            <a:r>
              <a:rPr lang="en-US" sz="1600" dirty="0">
                <a:solidFill>
                  <a:schemeClr val="tx2"/>
                </a:solidFill>
              </a:rPr>
              <a:t>, </a:t>
            </a:r>
            <a:r>
              <a:rPr lang="en-US" sz="1600" dirty="0" err="1">
                <a:solidFill>
                  <a:schemeClr val="tx2"/>
                </a:solidFill>
              </a:rPr>
              <a:t>somos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responsable</a:t>
            </a:r>
            <a:r>
              <a:rPr lang="en-US" sz="1600" dirty="0">
                <a:solidFill>
                  <a:schemeClr val="tx2"/>
                </a:solidFill>
              </a:rPr>
              <a:t> del </a:t>
            </a:r>
            <a:r>
              <a:rPr lang="en-US" sz="1600" dirty="0" err="1">
                <a:solidFill>
                  <a:schemeClr val="tx2"/>
                </a:solidFill>
              </a:rPr>
              <a:t>camino</a:t>
            </a:r>
            <a:r>
              <a:rPr lang="en-US" sz="1600" dirty="0">
                <a:solidFill>
                  <a:schemeClr val="tx2"/>
                </a:solidFill>
              </a:rPr>
              <a:t> que </a:t>
            </a:r>
            <a:r>
              <a:rPr lang="en-US" sz="1600" dirty="0" err="1">
                <a:solidFill>
                  <a:schemeClr val="tx2"/>
                </a:solidFill>
              </a:rPr>
              <a:t>elegimos</a:t>
            </a:r>
            <a:r>
              <a:rPr lang="en-US" sz="1600" dirty="0">
                <a:solidFill>
                  <a:schemeClr val="tx2"/>
                </a:solidFill>
              </a:rPr>
              <a:t>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>
            <a:extLst>
              <a:ext uri="{FF2B5EF4-FFF2-40B4-BE49-F238E27FC236}">
                <a16:creationId xmlns:a16="http://schemas.microsoft.com/office/drawing/2014/main" id="{C5278130-DFE0-457B-8698-88DF69019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F99531B-1681-4D6E-BECB-18325B33A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0344094-430A-400B-804B-910E696A1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8743" y="709375"/>
            <a:ext cx="8035257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53C67DF-7782-4E57-AB9B-F1B4811AD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084243" y="1789005"/>
            <a:ext cx="5413238" cy="3244751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Herramientas de Liderazgo"/>
          <p:cNvSpPr txBox="1">
            <a:spLocks noGrp="1"/>
          </p:cNvSpPr>
          <p:nvPr>
            <p:ph type="title"/>
          </p:nvPr>
        </p:nvSpPr>
        <p:spPr>
          <a:xfrm>
            <a:off x="378725" y="675564"/>
            <a:ext cx="2707375" cy="5204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Herramientas de Liderazgo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03A5AE3-BD30-455C-842B-7626C8BEF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524492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2DBECAA5-1F2D-470D-875C-8F2C2CA3E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9144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8" name="Acciones…">
            <a:extLst>
              <a:ext uri="{FF2B5EF4-FFF2-40B4-BE49-F238E27FC236}">
                <a16:creationId xmlns:a16="http://schemas.microsoft.com/office/drawing/2014/main" id="{2914E691-415A-4C20-A334-4732A54C66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6560321"/>
              </p:ext>
            </p:extLst>
          </p:nvPr>
        </p:nvGraphicFramePr>
        <p:xfrm>
          <a:off x="3582547" y="819369"/>
          <a:ext cx="4941945" cy="5243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409" y="1011045"/>
            <a:ext cx="3277394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Acciones"/>
          <p:cNvSpPr txBox="1">
            <a:spLocks noGrp="1"/>
          </p:cNvSpPr>
          <p:nvPr>
            <p:ph type="title"/>
          </p:nvPr>
        </p:nvSpPr>
        <p:spPr>
          <a:xfrm>
            <a:off x="717619" y="1112969"/>
            <a:ext cx="2952974" cy="41660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Acciones</a:t>
            </a:r>
          </a:p>
        </p:txBody>
      </p:sp>
      <p:sp>
        <p:nvSpPr>
          <p:cNvPr id="128" name="Freeform: Shape 127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7896" y="0"/>
            <a:ext cx="866357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971133" y="-1"/>
            <a:ext cx="130305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19805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9" name="Las acciones hablan mas fuerte que las palabras.…"/>
          <p:cNvSpPr txBox="1">
            <a:spLocks noGrp="1"/>
          </p:cNvSpPr>
          <p:nvPr>
            <p:ph type="body" idx="1"/>
          </p:nvPr>
        </p:nvSpPr>
        <p:spPr>
          <a:xfrm>
            <a:off x="4572000" y="820880"/>
            <a:ext cx="3943349" cy="48893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spcBef>
                <a:spcPts val="600"/>
              </a:spcBef>
              <a:defRPr sz="2800"/>
            </a:pPr>
            <a:r>
              <a:rPr lang="en-US" sz="2400"/>
              <a:t>Las acciones hablan mas fuerte que las palabras. </a:t>
            </a:r>
          </a:p>
          <a:p>
            <a:pPr indent="-228600" defTabSz="914400">
              <a:spcBef>
                <a:spcPts val="600"/>
              </a:spcBef>
              <a:defRPr sz="2800"/>
            </a:pPr>
            <a:r>
              <a:rPr lang="en-US" sz="2400"/>
              <a:t>Los grandes lideres de la historia han dirigido en base al ejemplo, utilizan la acción para dirigir</a:t>
            </a:r>
          </a:p>
          <a:p>
            <a:pPr indent="-228600" defTabSz="914400">
              <a:spcBef>
                <a:spcPts val="600"/>
              </a:spcBef>
              <a:defRPr sz="2800"/>
            </a:pPr>
            <a:r>
              <a:rPr lang="en-US" sz="2400"/>
              <a:t>Napoleon Bonaparte, Nelson Mandela utilizaban la acción para guiar el camino</a:t>
            </a:r>
          </a:p>
          <a:p>
            <a:pPr indent="-228600" defTabSz="914400">
              <a:spcBef>
                <a:spcPts val="600"/>
              </a:spcBef>
              <a:defRPr sz="2800"/>
            </a:pPr>
            <a:r>
              <a:rPr lang="en-US" sz="2400"/>
              <a:t>Si quieres compromiso muestra compromiso</a:t>
            </a:r>
          </a:p>
          <a:p>
            <a:pPr indent="-228600" defTabSz="914400">
              <a:spcBef>
                <a:spcPts val="600"/>
              </a:spcBef>
              <a:defRPr sz="2800"/>
            </a:pPr>
            <a:r>
              <a:rPr lang="en-US" sz="2400"/>
              <a:t>Dirigir a través del ejemplo</a:t>
            </a:r>
          </a:p>
        </p:txBody>
      </p:sp>
      <p:sp>
        <p:nvSpPr>
          <p:cNvPr id="134" name="Freeform: Shape 133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161135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563731" y="5717905"/>
            <a:ext cx="1328706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99729" y="6258755"/>
            <a:ext cx="1174455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7" name="Rectangle 126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6891" y="1119031"/>
            <a:ext cx="3464954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Corregir"/>
          <p:cNvSpPr txBox="1">
            <a:spLocks noGrp="1"/>
          </p:cNvSpPr>
          <p:nvPr>
            <p:ph type="title"/>
          </p:nvPr>
        </p:nvSpPr>
        <p:spPr>
          <a:xfrm>
            <a:off x="878305" y="1396686"/>
            <a:ext cx="2430380" cy="4064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Corregir</a:t>
            </a:r>
          </a:p>
        </p:txBody>
      </p:sp>
      <p:sp>
        <p:nvSpPr>
          <p:cNvPr id="131" name="Arc 130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6512790" y="941148"/>
            <a:ext cx="2240924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536" y="4780992"/>
            <a:ext cx="409575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" name="Aplaudir en publico y corregir en privado…"/>
          <p:cNvSpPr txBox="1">
            <a:spLocks noGrp="1"/>
          </p:cNvSpPr>
          <p:nvPr>
            <p:ph type="body" idx="1"/>
          </p:nvPr>
        </p:nvSpPr>
        <p:spPr>
          <a:xfrm>
            <a:off x="4027614" y="1526033"/>
            <a:ext cx="4152298" cy="3935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/>
            <a:r>
              <a:rPr lang="en-US"/>
              <a:t>Aplaudir en publico y corregir en privado</a:t>
            </a:r>
          </a:p>
          <a:p>
            <a:pPr indent="-228600" defTabSz="914400"/>
            <a:r>
              <a:rPr lang="en-US"/>
              <a:t>Debes corregir una mala acción pero de manera correcta y privada</a:t>
            </a:r>
          </a:p>
          <a:p>
            <a:pPr indent="-228600" defTabSz="914400"/>
            <a:r>
              <a:rPr lang="en-US"/>
              <a:t>Tratar de solucionar, por ejemplo a través del método llamado sandwich donde dices algo positivo, luego dices el problema y terminas diciendo algo positivo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0" name="Rectangle 129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3672" y="-8167"/>
            <a:ext cx="3625552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9" name="Freeform: Shape 134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4" name="Persuasión"/>
          <p:cNvSpPr txBox="1">
            <a:spLocks noGrp="1"/>
          </p:cNvSpPr>
          <p:nvPr>
            <p:ph type="title"/>
          </p:nvPr>
        </p:nvSpPr>
        <p:spPr>
          <a:xfrm>
            <a:off x="2270943" y="991261"/>
            <a:ext cx="4316022" cy="1837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31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Persuasión</a:t>
            </a:r>
          </a:p>
        </p:txBody>
      </p:sp>
      <p:sp>
        <p:nvSpPr>
          <p:cNvPr id="125" name="El arte de persuadir contiene  un gran poder.…"/>
          <p:cNvSpPr txBox="1">
            <a:spLocks noGrp="1"/>
          </p:cNvSpPr>
          <p:nvPr>
            <p:ph type="body" idx="1"/>
          </p:nvPr>
        </p:nvSpPr>
        <p:spPr>
          <a:xfrm>
            <a:off x="2287809" y="2979336"/>
            <a:ext cx="4282290" cy="24308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/>
            <a:r>
              <a:rPr lang="en-US" sz="1700">
                <a:solidFill>
                  <a:schemeClr val="tx2"/>
                </a:solidFill>
              </a:rPr>
              <a:t>El arte de persuadir contiene  un gran poder.  </a:t>
            </a:r>
          </a:p>
          <a:p>
            <a:pPr indent="-228600" defTabSz="914400"/>
            <a:r>
              <a:rPr lang="en-US" sz="1700">
                <a:solidFill>
                  <a:schemeClr val="tx2"/>
                </a:solidFill>
              </a:rPr>
              <a:t>Cualquiera puede utilizar la persuasión para convencer a un grupo de personas a actuar de cierta manera.</a:t>
            </a:r>
          </a:p>
          <a:p>
            <a:pPr indent="-228600" defTabSz="914400"/>
            <a:r>
              <a:rPr lang="en-US" sz="1700">
                <a:solidFill>
                  <a:schemeClr val="tx2"/>
                </a:solidFill>
              </a:rPr>
              <a:t>Por si sola la persuasión no sirve para ser un buen líder,  se tiene que reunir con las otras herramientas  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6793706" y="4146310"/>
            <a:ext cx="23568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133">
            <a:extLst>
              <a:ext uri="{FF2B5EF4-FFF2-40B4-BE49-F238E27FC236}">
                <a16:creationId xmlns:a16="http://schemas.microsoft.com/office/drawing/2014/main" id="{C5278130-DFE0-457B-8698-88DF69019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2F99531B-1681-4D6E-BECB-18325B33A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20344094-430A-400B-804B-910E696A1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8743" y="709375"/>
            <a:ext cx="8035257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453C67DF-7782-4E57-AB9B-F1B4811AD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084243" y="1789005"/>
            <a:ext cx="5413238" cy="3244751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Integridad"/>
          <p:cNvSpPr txBox="1">
            <a:spLocks noGrp="1"/>
          </p:cNvSpPr>
          <p:nvPr>
            <p:ph type="title"/>
          </p:nvPr>
        </p:nvSpPr>
        <p:spPr>
          <a:xfrm>
            <a:off x="378725" y="675564"/>
            <a:ext cx="2707375" cy="5204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Integridad</a:t>
            </a: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B03A5AE3-BD30-455C-842B-7626C8BEF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524492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2DBECAA5-1F2D-470D-875C-8F2C2CA3E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9144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0" name="Un buen líder genera confianza a sus  seguidores.…">
            <a:extLst>
              <a:ext uri="{FF2B5EF4-FFF2-40B4-BE49-F238E27FC236}">
                <a16:creationId xmlns:a16="http://schemas.microsoft.com/office/drawing/2014/main" id="{80844245-68C8-4CE2-9A95-52FCD2131F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0057400"/>
              </p:ext>
            </p:extLst>
          </p:nvPr>
        </p:nvGraphicFramePr>
        <p:xfrm>
          <a:off x="3582547" y="819369"/>
          <a:ext cx="4941945" cy="5243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adrícula difuminada">
  <a:themeElements>
    <a:clrScheme name="Cuadrícula difuminada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66"/>
      </a:accent1>
      <a:accent2>
        <a:srgbClr val="54547A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Cuadrícula difuminada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Cuadrícula difuminad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AEAEA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66669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66669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535</Words>
  <Application>Microsoft Macintosh PowerPoint</Application>
  <PresentationFormat>Presentación en pantalla (4:3)</PresentationFormat>
  <Paragraphs>51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Helvetica Neue</vt:lpstr>
      <vt:lpstr>Tema de Office</vt:lpstr>
      <vt:lpstr>Liderazgo</vt:lpstr>
      <vt:lpstr>Razones comunes que impiden el progreso </vt:lpstr>
      <vt:lpstr>Liderazgo</vt:lpstr>
      <vt:lpstr>Estrategias de liderazgo</vt:lpstr>
      <vt:lpstr>Herramientas de Liderazgo</vt:lpstr>
      <vt:lpstr>Acciones</vt:lpstr>
      <vt:lpstr>Corregir</vt:lpstr>
      <vt:lpstr>Persuasión</vt:lpstr>
      <vt:lpstr>Integridad</vt:lpstr>
      <vt:lpstr>Visión</vt:lpstr>
      <vt:lpstr>Como mejorar el rendimiento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Liderazgo</dc:title>
  <dc:creator>Fernanda Abril Medina Ramos (fernanda.medina.r)</dc:creator>
  <cp:lastModifiedBy>Fernanda Abril Medina Ramos (fernanda.medina.r)</cp:lastModifiedBy>
  <cp:revision>2</cp:revision>
  <dcterms:created xsi:type="dcterms:W3CDTF">2020-07-29T02:26:42Z</dcterms:created>
  <dcterms:modified xsi:type="dcterms:W3CDTF">2020-07-29T02:28:09Z</dcterms:modified>
</cp:coreProperties>
</file>