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8" r:id="rId5"/>
  </p:sldMasterIdLst>
  <p:notesMasterIdLst>
    <p:notesMasterId r:id="rId14"/>
  </p:notesMasterIdLst>
  <p:handoutMasterIdLst>
    <p:handoutMasterId r:id="rId15"/>
  </p:handoutMasterIdLst>
  <p:sldIdLst>
    <p:sldId id="267" r:id="rId6"/>
    <p:sldId id="268" r:id="rId7"/>
    <p:sldId id="277" r:id="rId8"/>
    <p:sldId id="278" r:id="rId9"/>
    <p:sldId id="279" r:id="rId10"/>
    <p:sldId id="276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19732-617A-40B7-9965-C5F8E60CDBAF}" v="759" dt="2020-03-06T13:18:14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em DAOUD" userId="6626502d-8e6a-4dbe-ac77-5c5707fedbc9" providerId="ADAL" clId="{0AA19732-617A-40B7-9965-C5F8E60CDBAF}"/>
    <pc:docChg chg="undo custSel addSld delSld modSld sldOrd addMainMaster delMainMaster modMainMaster">
      <pc:chgData name="Willem DAOUD" userId="6626502d-8e6a-4dbe-ac77-5c5707fedbc9" providerId="ADAL" clId="{0AA19732-617A-40B7-9965-C5F8E60CDBAF}" dt="2020-03-06T13:18:14.710" v="3733" actId="20577"/>
      <pc:docMkLst>
        <pc:docMk/>
      </pc:docMkLst>
      <pc:sldChg chg="add del">
        <pc:chgData name="Willem DAOUD" userId="6626502d-8e6a-4dbe-ac77-5c5707fedbc9" providerId="ADAL" clId="{0AA19732-617A-40B7-9965-C5F8E60CDBAF}" dt="2020-03-06T08:58:18.925" v="1" actId="2696"/>
        <pc:sldMkLst>
          <pc:docMk/>
          <pc:sldMk cId="189422364" sldId="256"/>
        </pc:sldMkLst>
      </pc:sldChg>
      <pc:sldChg chg="modSp add del mod">
        <pc:chgData name="Willem DAOUD" userId="6626502d-8e6a-4dbe-ac77-5c5707fedbc9" providerId="ADAL" clId="{0AA19732-617A-40B7-9965-C5F8E60CDBAF}" dt="2020-03-06T09:33:03.648" v="948" actId="2696"/>
        <pc:sldMkLst>
          <pc:docMk/>
          <pc:sldMk cId="1974145130" sldId="256"/>
        </pc:sldMkLst>
        <pc:spChg chg="mod">
          <ac:chgData name="Willem DAOUD" userId="6626502d-8e6a-4dbe-ac77-5c5707fedbc9" providerId="ADAL" clId="{0AA19732-617A-40B7-9965-C5F8E60CDBAF}" dt="2020-03-06T09:33:00.188" v="947" actId="27636"/>
          <ac:spMkLst>
            <pc:docMk/>
            <pc:sldMk cId="1974145130" sldId="256"/>
            <ac:spMk id="2" creationId="{A8BAC79E-DBB0-4806-9EA8-C8C9677803B3}"/>
          </ac:spMkLst>
        </pc:spChg>
        <pc:spChg chg="mod">
          <ac:chgData name="Willem DAOUD" userId="6626502d-8e6a-4dbe-ac77-5c5707fedbc9" providerId="ADAL" clId="{0AA19732-617A-40B7-9965-C5F8E60CDBAF}" dt="2020-03-06T09:31:58.752" v="941" actId="20577"/>
          <ac:spMkLst>
            <pc:docMk/>
            <pc:sldMk cId="1974145130" sldId="256"/>
            <ac:spMk id="4" creationId="{E235ED17-C2C0-40FD-9CE8-A41E6FC21563}"/>
          </ac:spMkLst>
        </pc:spChg>
      </pc:sldChg>
      <pc:sldChg chg="modSp add del mod">
        <pc:chgData name="Willem DAOUD" userId="6626502d-8e6a-4dbe-ac77-5c5707fedbc9" providerId="ADAL" clId="{0AA19732-617A-40B7-9965-C5F8E60CDBAF}" dt="2020-03-06T09:09:48.620" v="85" actId="2696"/>
        <pc:sldMkLst>
          <pc:docMk/>
          <pc:sldMk cId="669734855" sldId="257"/>
        </pc:sldMkLst>
        <pc:spChg chg="mod">
          <ac:chgData name="Willem DAOUD" userId="6626502d-8e6a-4dbe-ac77-5c5707fedbc9" providerId="ADAL" clId="{0AA19732-617A-40B7-9965-C5F8E60CDBAF}" dt="2020-03-06T08:59:58.290" v="65" actId="20577"/>
          <ac:spMkLst>
            <pc:docMk/>
            <pc:sldMk cId="669734855" sldId="257"/>
            <ac:spMk id="2" creationId="{773D7181-33EE-412D-B7CC-C54E340D1EDE}"/>
          </ac:spMkLst>
        </pc:spChg>
      </pc:sldChg>
      <pc:sldChg chg="modSp add del mod">
        <pc:chgData name="Willem DAOUD" userId="6626502d-8e6a-4dbe-ac77-5c5707fedbc9" providerId="ADAL" clId="{0AA19732-617A-40B7-9965-C5F8E60CDBAF}" dt="2020-03-06T09:33:24.049" v="954" actId="2696"/>
        <pc:sldMkLst>
          <pc:docMk/>
          <pc:sldMk cId="2939855247" sldId="257"/>
        </pc:sldMkLst>
        <pc:spChg chg="mod">
          <ac:chgData name="Willem DAOUD" userId="6626502d-8e6a-4dbe-ac77-5c5707fedbc9" providerId="ADAL" clId="{0AA19732-617A-40B7-9965-C5F8E60CDBAF}" dt="2020-03-06T09:10:25.605" v="111" actId="20577"/>
          <ac:spMkLst>
            <pc:docMk/>
            <pc:sldMk cId="2939855247" sldId="257"/>
            <ac:spMk id="2" creationId="{FBF1DD2C-DEB8-48FB-8DCC-9AC325AB07EF}"/>
          </ac:spMkLst>
        </pc:spChg>
        <pc:spChg chg="mod">
          <ac:chgData name="Willem DAOUD" userId="6626502d-8e6a-4dbe-ac77-5c5707fedbc9" providerId="ADAL" clId="{0AA19732-617A-40B7-9965-C5F8E60CDBAF}" dt="2020-03-06T09:24:47.893" v="708" actId="20577"/>
          <ac:spMkLst>
            <pc:docMk/>
            <pc:sldMk cId="2939855247" sldId="257"/>
            <ac:spMk id="3" creationId="{8D21928E-C5C2-43A8-9FD8-DED94432DF58}"/>
          </ac:spMkLst>
        </pc:spChg>
      </pc:sldChg>
      <pc:sldChg chg="modSp add del mod">
        <pc:chgData name="Willem DAOUD" userId="6626502d-8e6a-4dbe-ac77-5c5707fedbc9" providerId="ADAL" clId="{0AA19732-617A-40B7-9965-C5F8E60CDBAF}" dt="2020-03-06T09:33:50.732" v="979" actId="2696"/>
        <pc:sldMkLst>
          <pc:docMk/>
          <pc:sldMk cId="762705045" sldId="258"/>
        </pc:sldMkLst>
        <pc:spChg chg="mod">
          <ac:chgData name="Willem DAOUD" userId="6626502d-8e6a-4dbe-ac77-5c5707fedbc9" providerId="ADAL" clId="{0AA19732-617A-40B7-9965-C5F8E60CDBAF}" dt="2020-03-06T09:10:35.064" v="126" actId="20577"/>
          <ac:spMkLst>
            <pc:docMk/>
            <pc:sldMk cId="762705045" sldId="258"/>
            <ac:spMk id="2" creationId="{1586A90A-4F59-4B1E-9C97-2AB49E0AD8DF}"/>
          </ac:spMkLst>
        </pc:spChg>
        <pc:spChg chg="mod">
          <ac:chgData name="Willem DAOUD" userId="6626502d-8e6a-4dbe-ac77-5c5707fedbc9" providerId="ADAL" clId="{0AA19732-617A-40B7-9965-C5F8E60CDBAF}" dt="2020-03-06T09:18:46.592" v="651" actId="20577"/>
          <ac:spMkLst>
            <pc:docMk/>
            <pc:sldMk cId="762705045" sldId="258"/>
            <ac:spMk id="3" creationId="{C0F19243-72E8-46EA-A918-155346C3737F}"/>
          </ac:spMkLst>
        </pc:spChg>
      </pc:sldChg>
      <pc:sldChg chg="add del">
        <pc:chgData name="Willem DAOUD" userId="6626502d-8e6a-4dbe-ac77-5c5707fedbc9" providerId="ADAL" clId="{0AA19732-617A-40B7-9965-C5F8E60CDBAF}" dt="2020-03-06T09:09:51.123" v="86" actId="2696"/>
        <pc:sldMkLst>
          <pc:docMk/>
          <pc:sldMk cId="2126664344" sldId="258"/>
        </pc:sldMkLst>
      </pc:sldChg>
      <pc:sldChg chg="add del">
        <pc:chgData name="Willem DAOUD" userId="6626502d-8e6a-4dbe-ac77-5c5707fedbc9" providerId="ADAL" clId="{0AA19732-617A-40B7-9965-C5F8E60CDBAF}" dt="2020-03-06T09:00:25.055" v="67" actId="2696"/>
        <pc:sldMkLst>
          <pc:docMk/>
          <pc:sldMk cId="3186620535" sldId="258"/>
        </pc:sldMkLst>
      </pc:sldChg>
      <pc:sldChg chg="modSp add del mod">
        <pc:chgData name="Willem DAOUD" userId="6626502d-8e6a-4dbe-ac77-5c5707fedbc9" providerId="ADAL" clId="{0AA19732-617A-40B7-9965-C5F8E60CDBAF}" dt="2020-03-06T09:34:21.453" v="993" actId="2696"/>
        <pc:sldMkLst>
          <pc:docMk/>
          <pc:sldMk cId="4184634972" sldId="259"/>
        </pc:sldMkLst>
        <pc:spChg chg="mod">
          <ac:chgData name="Willem DAOUD" userId="6626502d-8e6a-4dbe-ac77-5c5707fedbc9" providerId="ADAL" clId="{0AA19732-617A-40B7-9965-C5F8E60CDBAF}" dt="2020-03-06T09:28:41.912" v="818" actId="20577"/>
          <ac:spMkLst>
            <pc:docMk/>
            <pc:sldMk cId="4184634972" sldId="259"/>
            <ac:spMk id="2" creationId="{E88ADA63-D0D1-4C12-A92A-C76977B84BE0}"/>
          </ac:spMkLst>
        </pc:spChg>
        <pc:spChg chg="mod">
          <ac:chgData name="Willem DAOUD" userId="6626502d-8e6a-4dbe-ac77-5c5707fedbc9" providerId="ADAL" clId="{0AA19732-617A-40B7-9965-C5F8E60CDBAF}" dt="2020-03-06T09:29:29.876" v="876" actId="20577"/>
          <ac:spMkLst>
            <pc:docMk/>
            <pc:sldMk cId="4184634972" sldId="259"/>
            <ac:spMk id="3" creationId="{A7534F95-FDC9-4C6C-A0B5-60C024F8EC53}"/>
          </ac:spMkLst>
        </pc:spChg>
      </pc:sldChg>
      <pc:sldChg chg="modSp add del mod">
        <pc:chgData name="Willem DAOUD" userId="6626502d-8e6a-4dbe-ac77-5c5707fedbc9" providerId="ADAL" clId="{0AA19732-617A-40B7-9965-C5F8E60CDBAF}" dt="2020-03-06T09:34:25.466" v="994" actId="47"/>
        <pc:sldMkLst>
          <pc:docMk/>
          <pc:sldMk cId="2872470736" sldId="260"/>
        </pc:sldMkLst>
        <pc:spChg chg="mod">
          <ac:chgData name="Willem DAOUD" userId="6626502d-8e6a-4dbe-ac77-5c5707fedbc9" providerId="ADAL" clId="{0AA19732-617A-40B7-9965-C5F8E60CDBAF}" dt="2020-03-06T09:28:55.280" v="834" actId="20577"/>
          <ac:spMkLst>
            <pc:docMk/>
            <pc:sldMk cId="2872470736" sldId="260"/>
            <ac:spMk id="2" creationId="{CA81D855-10C4-4F4E-A734-0C86A6A87279}"/>
          </ac:spMkLst>
        </pc:spChg>
      </pc:sldChg>
      <pc:sldChg chg="modSp add del mod">
        <pc:chgData name="Willem DAOUD" userId="6626502d-8e6a-4dbe-ac77-5c5707fedbc9" providerId="ADAL" clId="{0AA19732-617A-40B7-9965-C5F8E60CDBAF}" dt="2020-03-06T09:34:25.959" v="995" actId="47"/>
        <pc:sldMkLst>
          <pc:docMk/>
          <pc:sldMk cId="842278698" sldId="261"/>
        </pc:sldMkLst>
        <pc:spChg chg="mod">
          <ac:chgData name="Willem DAOUD" userId="6626502d-8e6a-4dbe-ac77-5c5707fedbc9" providerId="ADAL" clId="{0AA19732-617A-40B7-9965-C5F8E60CDBAF}" dt="2020-03-06T09:29:07.107" v="859" actId="20577"/>
          <ac:spMkLst>
            <pc:docMk/>
            <pc:sldMk cId="842278698" sldId="261"/>
            <ac:spMk id="2" creationId="{F5DF4459-0CCC-47FB-A7A3-381C763DB702}"/>
          </ac:spMkLst>
        </pc:spChg>
      </pc:sldChg>
      <pc:sldChg chg="modSp add del mod">
        <pc:chgData name="Willem DAOUD" userId="6626502d-8e6a-4dbe-ac77-5c5707fedbc9" providerId="ADAL" clId="{0AA19732-617A-40B7-9965-C5F8E60CDBAF}" dt="2020-03-06T09:34:26.280" v="996" actId="47"/>
        <pc:sldMkLst>
          <pc:docMk/>
          <pc:sldMk cId="1554862099" sldId="262"/>
        </pc:sldMkLst>
        <pc:spChg chg="mod">
          <ac:chgData name="Willem DAOUD" userId="6626502d-8e6a-4dbe-ac77-5c5707fedbc9" providerId="ADAL" clId="{0AA19732-617A-40B7-9965-C5F8E60CDBAF}" dt="2020-03-06T09:29:15.050" v="875" actId="20577"/>
          <ac:spMkLst>
            <pc:docMk/>
            <pc:sldMk cId="1554862099" sldId="262"/>
            <ac:spMk id="2" creationId="{E96330A2-8EFB-42E1-96F0-E9CA6BDEDB22}"/>
          </ac:spMkLst>
        </pc:spChg>
      </pc:sldChg>
      <pc:sldChg chg="add del">
        <pc:chgData name="Willem DAOUD" userId="6626502d-8e6a-4dbe-ac77-5c5707fedbc9" providerId="ADAL" clId="{0AA19732-617A-40B7-9965-C5F8E60CDBAF}" dt="2020-03-06T09:34:26.607" v="998" actId="47"/>
        <pc:sldMkLst>
          <pc:docMk/>
          <pc:sldMk cId="394316772" sldId="263"/>
        </pc:sldMkLst>
      </pc:sldChg>
      <pc:sldChg chg="add del">
        <pc:chgData name="Willem DAOUD" userId="6626502d-8e6a-4dbe-ac77-5c5707fedbc9" providerId="ADAL" clId="{0AA19732-617A-40B7-9965-C5F8E60CDBAF}" dt="2020-03-06T09:34:26.754" v="999" actId="47"/>
        <pc:sldMkLst>
          <pc:docMk/>
          <pc:sldMk cId="3363786588" sldId="264"/>
        </pc:sldMkLst>
      </pc:sldChg>
      <pc:sldChg chg="modSp add del mod">
        <pc:chgData name="Willem DAOUD" userId="6626502d-8e6a-4dbe-ac77-5c5707fedbc9" providerId="ADAL" clId="{0AA19732-617A-40B7-9965-C5F8E60CDBAF}" dt="2020-03-06T09:34:28.998" v="1000" actId="47"/>
        <pc:sldMkLst>
          <pc:docMk/>
          <pc:sldMk cId="3621312960" sldId="265"/>
        </pc:sldMkLst>
        <pc:spChg chg="mod">
          <ac:chgData name="Willem DAOUD" userId="6626502d-8e6a-4dbe-ac77-5c5707fedbc9" providerId="ADAL" clId="{0AA19732-617A-40B7-9965-C5F8E60CDBAF}" dt="2020-03-06T09:27:17.294" v="758" actId="14100"/>
          <ac:spMkLst>
            <pc:docMk/>
            <pc:sldMk cId="3621312960" sldId="265"/>
            <ac:spMk id="2" creationId="{25C1E234-891D-43BD-8B3E-2073A720EEB8}"/>
          </ac:spMkLst>
        </pc:spChg>
      </pc:sldChg>
      <pc:sldChg chg="add del">
        <pc:chgData name="Willem DAOUD" userId="6626502d-8e6a-4dbe-ac77-5c5707fedbc9" providerId="ADAL" clId="{0AA19732-617A-40B7-9965-C5F8E60CDBAF}" dt="2020-03-06T09:34:26.447" v="997" actId="47"/>
        <pc:sldMkLst>
          <pc:docMk/>
          <pc:sldMk cId="527393125" sldId="266"/>
        </pc:sldMkLst>
      </pc:sldChg>
      <pc:sldChg chg="add del">
        <pc:chgData name="Willem DAOUD" userId="6626502d-8e6a-4dbe-ac77-5c5707fedbc9" providerId="ADAL" clId="{0AA19732-617A-40B7-9965-C5F8E60CDBAF}" dt="2020-03-06T09:32:44.942" v="945" actId="2696"/>
        <pc:sldMkLst>
          <pc:docMk/>
          <pc:sldMk cId="2138779567" sldId="267"/>
        </pc:sldMkLst>
      </pc:sldChg>
      <pc:sldChg chg="addSp delSp modSp add mod ord modTransition modNotesTx">
        <pc:chgData name="Willem DAOUD" userId="6626502d-8e6a-4dbe-ac77-5c5707fedbc9" providerId="ADAL" clId="{0AA19732-617A-40B7-9965-C5F8E60CDBAF}" dt="2020-03-06T13:13:09.112" v="3663" actId="20577"/>
        <pc:sldMkLst>
          <pc:docMk/>
          <pc:sldMk cId="2494980138" sldId="267"/>
        </pc:sldMkLst>
        <pc:spChg chg="mod">
          <ac:chgData name="Willem DAOUD" userId="6626502d-8e6a-4dbe-ac77-5c5707fedbc9" providerId="ADAL" clId="{0AA19732-617A-40B7-9965-C5F8E60CDBAF}" dt="2020-03-06T13:13:09.112" v="3663" actId="20577"/>
          <ac:spMkLst>
            <pc:docMk/>
            <pc:sldMk cId="2494980138" sldId="267"/>
            <ac:spMk id="2" creationId="{C51A1073-BA99-424B-90DE-A0DF9476E7C0}"/>
          </ac:spMkLst>
        </pc:spChg>
        <pc:spChg chg="mod">
          <ac:chgData name="Willem DAOUD" userId="6626502d-8e6a-4dbe-ac77-5c5707fedbc9" providerId="ADAL" clId="{0AA19732-617A-40B7-9965-C5F8E60CDBAF}" dt="2020-03-06T09:42:43.813" v="1212" actId="5793"/>
          <ac:spMkLst>
            <pc:docMk/>
            <pc:sldMk cId="2494980138" sldId="267"/>
            <ac:spMk id="3" creationId="{247B0A2B-5F7E-4C5F-99EF-7DEE8D36266E}"/>
          </ac:spMkLst>
        </pc:spChg>
        <pc:spChg chg="mod">
          <ac:chgData name="Willem DAOUD" userId="6626502d-8e6a-4dbe-ac77-5c5707fedbc9" providerId="ADAL" clId="{0AA19732-617A-40B7-9965-C5F8E60CDBAF}" dt="2020-03-06T12:00:52.154" v="2702" actId="20577"/>
          <ac:spMkLst>
            <pc:docMk/>
            <pc:sldMk cId="2494980138" sldId="267"/>
            <ac:spMk id="5" creationId="{FE9F13BE-08D3-4B94-B9F6-F11B5A2FCE3F}"/>
          </ac:spMkLst>
        </pc:spChg>
        <pc:picChg chg="add del mod">
          <ac:chgData name="Willem DAOUD" userId="6626502d-8e6a-4dbe-ac77-5c5707fedbc9" providerId="ADAL" clId="{0AA19732-617A-40B7-9965-C5F8E60CDBAF}" dt="2020-03-06T10:40:20.394" v="2518" actId="21"/>
          <ac:picMkLst>
            <pc:docMk/>
            <pc:sldMk cId="2494980138" sldId="267"/>
            <ac:picMk id="8" creationId="{A13CCDE2-E24C-4621-97F3-C128906C0984}"/>
          </ac:picMkLst>
        </pc:picChg>
      </pc:sldChg>
      <pc:sldChg chg="modSp add mod modTransition modAnim modNotesTx">
        <pc:chgData name="Willem DAOUD" userId="6626502d-8e6a-4dbe-ac77-5c5707fedbc9" providerId="ADAL" clId="{0AA19732-617A-40B7-9965-C5F8E60CDBAF}" dt="2020-03-06T13:14:36.211" v="3732" actId="20577"/>
        <pc:sldMkLst>
          <pc:docMk/>
          <pc:sldMk cId="3909394301" sldId="268"/>
        </pc:sldMkLst>
        <pc:spChg chg="mod">
          <ac:chgData name="Willem DAOUD" userId="6626502d-8e6a-4dbe-ac77-5c5707fedbc9" providerId="ADAL" clId="{0AA19732-617A-40B7-9965-C5F8E60CDBAF}" dt="2020-03-06T09:33:41.028" v="978" actId="20577"/>
          <ac:spMkLst>
            <pc:docMk/>
            <pc:sldMk cId="3909394301" sldId="268"/>
            <ac:spMk id="2" creationId="{C78F3520-9697-461B-A0E2-1DE40FEFD3B3}"/>
          </ac:spMkLst>
        </pc:spChg>
        <pc:spChg chg="mod">
          <ac:chgData name="Willem DAOUD" userId="6626502d-8e6a-4dbe-ac77-5c5707fedbc9" providerId="ADAL" clId="{0AA19732-617A-40B7-9965-C5F8E60CDBAF}" dt="2020-03-06T13:14:36.211" v="3732" actId="20577"/>
          <ac:spMkLst>
            <pc:docMk/>
            <pc:sldMk cId="3909394301" sldId="268"/>
            <ac:spMk id="3" creationId="{ECBC2D63-D99A-4E25-B5CD-8FA6A827635C}"/>
          </ac:spMkLst>
        </pc:spChg>
        <pc:spChg chg="mod">
          <ac:chgData name="Willem DAOUD" userId="6626502d-8e6a-4dbe-ac77-5c5707fedbc9" providerId="ADAL" clId="{0AA19732-617A-40B7-9965-C5F8E60CDBAF}" dt="2020-03-06T12:00:58.777" v="2704" actId="20577"/>
          <ac:spMkLst>
            <pc:docMk/>
            <pc:sldMk cId="3909394301" sldId="268"/>
            <ac:spMk id="5" creationId="{628F593D-D5CC-4045-BF8D-1BA6C683760C}"/>
          </ac:spMkLst>
        </pc:spChg>
      </pc:sldChg>
      <pc:sldChg chg="modSp add del mod modTransition modAnim modNotesTx">
        <pc:chgData name="Willem DAOUD" userId="6626502d-8e6a-4dbe-ac77-5c5707fedbc9" providerId="ADAL" clId="{0AA19732-617A-40B7-9965-C5F8E60CDBAF}" dt="2020-03-06T12:34:51.029" v="3287" actId="2696"/>
        <pc:sldMkLst>
          <pc:docMk/>
          <pc:sldMk cId="3206890824" sldId="269"/>
        </pc:sldMkLst>
        <pc:spChg chg="mod">
          <ac:chgData name="Willem DAOUD" userId="6626502d-8e6a-4dbe-ac77-5c5707fedbc9" providerId="ADAL" clId="{0AA19732-617A-40B7-9965-C5F8E60CDBAF}" dt="2020-03-06T09:34:03.753" v="992" actId="20577"/>
          <ac:spMkLst>
            <pc:docMk/>
            <pc:sldMk cId="3206890824" sldId="269"/>
            <ac:spMk id="2" creationId="{FA5D4AFE-EFC2-4339-B4FA-7EA59115B397}"/>
          </ac:spMkLst>
        </pc:spChg>
        <pc:spChg chg="mod">
          <ac:chgData name="Willem DAOUD" userId="6626502d-8e6a-4dbe-ac77-5c5707fedbc9" providerId="ADAL" clId="{0AA19732-617A-40B7-9965-C5F8E60CDBAF}" dt="2020-03-06T10:34:08.777" v="2465" actId="207"/>
          <ac:spMkLst>
            <pc:docMk/>
            <pc:sldMk cId="3206890824" sldId="269"/>
            <ac:spMk id="3" creationId="{097125D5-0AC9-403D-B7DB-CD3E1203548C}"/>
          </ac:spMkLst>
        </pc:spChg>
        <pc:spChg chg="mod">
          <ac:chgData name="Willem DAOUD" userId="6626502d-8e6a-4dbe-ac77-5c5707fedbc9" providerId="ADAL" clId="{0AA19732-617A-40B7-9965-C5F8E60CDBAF}" dt="2020-03-06T12:01:07.785" v="2708" actId="20577"/>
          <ac:spMkLst>
            <pc:docMk/>
            <pc:sldMk cId="3206890824" sldId="269"/>
            <ac:spMk id="5" creationId="{1406E7DA-4CD3-4E1A-BD0A-7622E82C1965}"/>
          </ac:spMkLst>
        </pc:spChg>
      </pc:sldChg>
      <pc:sldChg chg="addSp delSp modSp add del mod modTransition modAnim modNotesTx">
        <pc:chgData name="Willem DAOUD" userId="6626502d-8e6a-4dbe-ac77-5c5707fedbc9" providerId="ADAL" clId="{0AA19732-617A-40B7-9965-C5F8E60CDBAF}" dt="2020-03-06T12:48:18.457" v="3508" actId="2696"/>
        <pc:sldMkLst>
          <pc:docMk/>
          <pc:sldMk cId="3183992977" sldId="270"/>
        </pc:sldMkLst>
        <pc:spChg chg="mod">
          <ac:chgData name="Willem DAOUD" userId="6626502d-8e6a-4dbe-ac77-5c5707fedbc9" providerId="ADAL" clId="{0AA19732-617A-40B7-9965-C5F8E60CDBAF}" dt="2020-03-06T09:35:49.246" v="1075" actId="20577"/>
          <ac:spMkLst>
            <pc:docMk/>
            <pc:sldMk cId="3183992977" sldId="270"/>
            <ac:spMk id="2" creationId="{B029D035-2C3E-419B-9363-3E21964B25B3}"/>
          </ac:spMkLst>
        </pc:spChg>
        <pc:spChg chg="mod">
          <ac:chgData name="Willem DAOUD" userId="6626502d-8e6a-4dbe-ac77-5c5707fedbc9" providerId="ADAL" clId="{0AA19732-617A-40B7-9965-C5F8E60CDBAF}" dt="2020-03-06T12:33:09.102" v="3221" actId="20577"/>
          <ac:spMkLst>
            <pc:docMk/>
            <pc:sldMk cId="3183992977" sldId="270"/>
            <ac:spMk id="3" creationId="{051803C5-9B4D-4F96-88CF-5BBAC927846C}"/>
          </ac:spMkLst>
        </pc:spChg>
        <pc:spChg chg="mod">
          <ac:chgData name="Willem DAOUD" userId="6626502d-8e6a-4dbe-ac77-5c5707fedbc9" providerId="ADAL" clId="{0AA19732-617A-40B7-9965-C5F8E60CDBAF}" dt="2020-03-06T12:01:11.011" v="2710" actId="20577"/>
          <ac:spMkLst>
            <pc:docMk/>
            <pc:sldMk cId="3183992977" sldId="270"/>
            <ac:spMk id="5" creationId="{1E0609E6-AB69-4253-A69A-498771C029D0}"/>
          </ac:spMkLst>
        </pc:spChg>
        <pc:picChg chg="add del mod">
          <ac:chgData name="Willem DAOUD" userId="6626502d-8e6a-4dbe-ac77-5c5707fedbc9" providerId="ADAL" clId="{0AA19732-617A-40B7-9965-C5F8E60CDBAF}" dt="2020-03-06T12:07:46.527" v="2778" actId="478"/>
          <ac:picMkLst>
            <pc:docMk/>
            <pc:sldMk cId="3183992977" sldId="270"/>
            <ac:picMk id="7" creationId="{8024DE3D-23E3-4C41-AE45-5C3422BDD4F9}"/>
          </ac:picMkLst>
        </pc:picChg>
        <pc:picChg chg="add del mod">
          <ac:chgData name="Willem DAOUD" userId="6626502d-8e6a-4dbe-ac77-5c5707fedbc9" providerId="ADAL" clId="{0AA19732-617A-40B7-9965-C5F8E60CDBAF}" dt="2020-03-06T12:08:59.653" v="2782" actId="478"/>
          <ac:picMkLst>
            <pc:docMk/>
            <pc:sldMk cId="3183992977" sldId="270"/>
            <ac:picMk id="8" creationId="{FE1CFD46-8DB4-4BB2-8513-76AB2C7AF0D7}"/>
          </ac:picMkLst>
        </pc:picChg>
        <pc:picChg chg="add mod">
          <ac:chgData name="Willem DAOUD" userId="6626502d-8e6a-4dbe-ac77-5c5707fedbc9" providerId="ADAL" clId="{0AA19732-617A-40B7-9965-C5F8E60CDBAF}" dt="2020-03-06T12:21:49.982" v="2872" actId="1076"/>
          <ac:picMkLst>
            <pc:docMk/>
            <pc:sldMk cId="3183992977" sldId="270"/>
            <ac:picMk id="9" creationId="{B8BC0DEC-E4BA-4C15-83F1-9AE73BBDAB66}"/>
          </ac:picMkLst>
        </pc:picChg>
        <pc:picChg chg="add del">
          <ac:chgData name="Willem DAOUD" userId="6626502d-8e6a-4dbe-ac77-5c5707fedbc9" providerId="ADAL" clId="{0AA19732-617A-40B7-9965-C5F8E60CDBAF}" dt="2020-03-06T12:09:33.247" v="2787" actId="478"/>
          <ac:picMkLst>
            <pc:docMk/>
            <pc:sldMk cId="3183992977" sldId="270"/>
            <ac:picMk id="10" creationId="{A60AA1DC-ED78-47E7-B0AB-172D1C887475}"/>
          </ac:picMkLst>
        </pc:picChg>
        <pc:picChg chg="add del">
          <ac:chgData name="Willem DAOUD" userId="6626502d-8e6a-4dbe-ac77-5c5707fedbc9" providerId="ADAL" clId="{0AA19732-617A-40B7-9965-C5F8E60CDBAF}" dt="2020-03-06T12:09:50.272" v="2789"/>
          <ac:picMkLst>
            <pc:docMk/>
            <pc:sldMk cId="3183992977" sldId="270"/>
            <ac:picMk id="11" creationId="{168A9CA7-A54A-4025-B1BC-CEB7B30E1583}"/>
          </ac:picMkLst>
        </pc:picChg>
        <pc:picChg chg="add mod">
          <ac:chgData name="Willem DAOUD" userId="6626502d-8e6a-4dbe-ac77-5c5707fedbc9" providerId="ADAL" clId="{0AA19732-617A-40B7-9965-C5F8E60CDBAF}" dt="2020-03-06T12:11:34.298" v="2817" actId="1076"/>
          <ac:picMkLst>
            <pc:docMk/>
            <pc:sldMk cId="3183992977" sldId="270"/>
            <ac:picMk id="1026" creationId="{B410F751-1637-40CD-9426-F19742AEA27C}"/>
          </ac:picMkLst>
        </pc:picChg>
        <pc:picChg chg="add del mod">
          <ac:chgData name="Willem DAOUD" userId="6626502d-8e6a-4dbe-ac77-5c5707fedbc9" providerId="ADAL" clId="{0AA19732-617A-40B7-9965-C5F8E60CDBAF}" dt="2020-03-06T12:10:54.980" v="2807" actId="478"/>
          <ac:picMkLst>
            <pc:docMk/>
            <pc:sldMk cId="3183992977" sldId="270"/>
            <ac:picMk id="1028" creationId="{58DCB54D-8A94-45FB-A462-59E96305955C}"/>
          </ac:picMkLst>
        </pc:picChg>
        <pc:picChg chg="add mod">
          <ac:chgData name="Willem DAOUD" userId="6626502d-8e6a-4dbe-ac77-5c5707fedbc9" providerId="ADAL" clId="{0AA19732-617A-40B7-9965-C5F8E60CDBAF}" dt="2020-03-06T12:21:53.558" v="2873" actId="1076"/>
          <ac:picMkLst>
            <pc:docMk/>
            <pc:sldMk cId="3183992977" sldId="270"/>
            <ac:picMk id="1030" creationId="{C969B42C-9203-4DE6-9BB5-11206FCA3CB8}"/>
          </ac:picMkLst>
        </pc:picChg>
        <pc:picChg chg="add mod">
          <ac:chgData name="Willem DAOUD" userId="6626502d-8e6a-4dbe-ac77-5c5707fedbc9" providerId="ADAL" clId="{0AA19732-617A-40B7-9965-C5F8E60CDBAF}" dt="2020-03-06T12:22:03.460" v="2874" actId="1076"/>
          <ac:picMkLst>
            <pc:docMk/>
            <pc:sldMk cId="3183992977" sldId="270"/>
            <ac:picMk id="1032" creationId="{FD3EFE4B-F008-4B3C-BAA7-B4E2E4D0FFC0}"/>
          </ac:picMkLst>
        </pc:picChg>
      </pc:sldChg>
      <pc:sldChg chg="modSp add del mod modTransition modAnim modNotesTx">
        <pc:chgData name="Willem DAOUD" userId="6626502d-8e6a-4dbe-ac77-5c5707fedbc9" providerId="ADAL" clId="{0AA19732-617A-40B7-9965-C5F8E60CDBAF}" dt="2020-03-06T12:51:04.632" v="3603" actId="2696"/>
        <pc:sldMkLst>
          <pc:docMk/>
          <pc:sldMk cId="3872371528" sldId="271"/>
        </pc:sldMkLst>
        <pc:spChg chg="mod">
          <ac:chgData name="Willem DAOUD" userId="6626502d-8e6a-4dbe-ac77-5c5707fedbc9" providerId="ADAL" clId="{0AA19732-617A-40B7-9965-C5F8E60CDBAF}" dt="2020-03-06T12:00:06.422" v="2692" actId="20577"/>
          <ac:spMkLst>
            <pc:docMk/>
            <pc:sldMk cId="3872371528" sldId="271"/>
            <ac:spMk id="2" creationId="{B959EC09-FF75-4BD3-BB43-39C7095FA55F}"/>
          </ac:spMkLst>
        </pc:spChg>
        <pc:spChg chg="mod">
          <ac:chgData name="Willem DAOUD" userId="6626502d-8e6a-4dbe-ac77-5c5707fedbc9" providerId="ADAL" clId="{0AA19732-617A-40B7-9965-C5F8E60CDBAF}" dt="2020-03-06T12:30:18.039" v="3160" actId="207"/>
          <ac:spMkLst>
            <pc:docMk/>
            <pc:sldMk cId="3872371528" sldId="271"/>
            <ac:spMk id="3" creationId="{CE7D8403-7B32-4B38-B531-77ED65CEBE69}"/>
          </ac:spMkLst>
        </pc:spChg>
        <pc:spChg chg="mod">
          <ac:chgData name="Willem DAOUD" userId="6626502d-8e6a-4dbe-ac77-5c5707fedbc9" providerId="ADAL" clId="{0AA19732-617A-40B7-9965-C5F8E60CDBAF}" dt="2020-03-06T12:01:14.258" v="2712" actId="20577"/>
          <ac:spMkLst>
            <pc:docMk/>
            <pc:sldMk cId="3872371528" sldId="271"/>
            <ac:spMk id="5" creationId="{DEFA36CB-A106-4A8A-8763-843162C65BA5}"/>
          </ac:spMkLst>
        </pc:spChg>
      </pc:sldChg>
      <pc:sldChg chg="modSp add del mod modTransition modNotesTx">
        <pc:chgData name="Willem DAOUD" userId="6626502d-8e6a-4dbe-ac77-5c5707fedbc9" providerId="ADAL" clId="{0AA19732-617A-40B7-9965-C5F8E60CDBAF}" dt="2020-03-06T12:51:56.086" v="3640" actId="2696"/>
        <pc:sldMkLst>
          <pc:docMk/>
          <pc:sldMk cId="3500333872" sldId="272"/>
        </pc:sldMkLst>
        <pc:spChg chg="mod">
          <ac:chgData name="Willem DAOUD" userId="6626502d-8e6a-4dbe-ac77-5c5707fedbc9" providerId="ADAL" clId="{0AA19732-617A-40B7-9965-C5F8E60CDBAF}" dt="2020-03-06T10:27:23.268" v="2273" actId="20577"/>
          <ac:spMkLst>
            <pc:docMk/>
            <pc:sldMk cId="3500333872" sldId="272"/>
            <ac:spMk id="2" creationId="{F374290D-1C22-4530-8A4C-49C75A7D0E12}"/>
          </ac:spMkLst>
        </pc:spChg>
        <pc:spChg chg="mod">
          <ac:chgData name="Willem DAOUD" userId="6626502d-8e6a-4dbe-ac77-5c5707fedbc9" providerId="ADAL" clId="{0AA19732-617A-40B7-9965-C5F8E60CDBAF}" dt="2020-03-06T12:33:45.786" v="3286" actId="20577"/>
          <ac:spMkLst>
            <pc:docMk/>
            <pc:sldMk cId="3500333872" sldId="272"/>
            <ac:spMk id="3" creationId="{3C19001B-7B4C-4D40-BCFC-60126413AA2D}"/>
          </ac:spMkLst>
        </pc:spChg>
        <pc:spChg chg="mod">
          <ac:chgData name="Willem DAOUD" userId="6626502d-8e6a-4dbe-ac77-5c5707fedbc9" providerId="ADAL" clId="{0AA19732-617A-40B7-9965-C5F8E60CDBAF}" dt="2020-03-06T12:01:19.632" v="2714" actId="20577"/>
          <ac:spMkLst>
            <pc:docMk/>
            <pc:sldMk cId="3500333872" sldId="272"/>
            <ac:spMk id="5" creationId="{06DC764D-97EE-4715-96CB-4DC86F216701}"/>
          </ac:spMkLst>
        </pc:spChg>
      </pc:sldChg>
      <pc:sldChg chg="modSp add del mod modTransition modNotesTx">
        <pc:chgData name="Willem DAOUD" userId="6626502d-8e6a-4dbe-ac77-5c5707fedbc9" providerId="ADAL" clId="{0AA19732-617A-40B7-9965-C5F8E60CDBAF}" dt="2020-03-06T12:51:59.209" v="3641" actId="2696"/>
        <pc:sldMkLst>
          <pc:docMk/>
          <pc:sldMk cId="2008504767" sldId="273"/>
        </pc:sldMkLst>
        <pc:spChg chg="mod">
          <ac:chgData name="Willem DAOUD" userId="6626502d-8e6a-4dbe-ac77-5c5707fedbc9" providerId="ADAL" clId="{0AA19732-617A-40B7-9965-C5F8E60CDBAF}" dt="2020-03-06T09:36:24.443" v="1112" actId="20577"/>
          <ac:spMkLst>
            <pc:docMk/>
            <pc:sldMk cId="2008504767" sldId="273"/>
            <ac:spMk id="2" creationId="{C35FC54C-8778-484D-AD8B-0628970F98A0}"/>
          </ac:spMkLst>
        </pc:spChg>
        <pc:spChg chg="mod">
          <ac:chgData name="Willem DAOUD" userId="6626502d-8e6a-4dbe-ac77-5c5707fedbc9" providerId="ADAL" clId="{0AA19732-617A-40B7-9965-C5F8E60CDBAF}" dt="2020-03-06T12:01:23.137" v="2716" actId="20577"/>
          <ac:spMkLst>
            <pc:docMk/>
            <pc:sldMk cId="2008504767" sldId="273"/>
            <ac:spMk id="5" creationId="{C50EFBDB-6406-4345-9059-AD3811869718}"/>
          </ac:spMkLst>
        </pc:spChg>
      </pc:sldChg>
      <pc:sldChg chg="addSp delSp modSp add mod modTransition modNotesTx">
        <pc:chgData name="Willem DAOUD" userId="6626502d-8e6a-4dbe-ac77-5c5707fedbc9" providerId="ADAL" clId="{0AA19732-617A-40B7-9965-C5F8E60CDBAF}" dt="2020-03-06T12:01:30.423" v="2720" actId="20577"/>
        <pc:sldMkLst>
          <pc:docMk/>
          <pc:sldMk cId="252269928" sldId="274"/>
        </pc:sldMkLst>
        <pc:spChg chg="mod">
          <ac:chgData name="Willem DAOUD" userId="6626502d-8e6a-4dbe-ac77-5c5707fedbc9" providerId="ADAL" clId="{0AA19732-617A-40B7-9965-C5F8E60CDBAF}" dt="2020-03-06T10:00:22.647" v="1536" actId="20577"/>
          <ac:spMkLst>
            <pc:docMk/>
            <pc:sldMk cId="252269928" sldId="274"/>
            <ac:spMk id="2" creationId="{8B409EFA-28C7-4778-9BAB-25E14BF4AEA0}"/>
          </ac:spMkLst>
        </pc:spChg>
        <pc:spChg chg="del">
          <ac:chgData name="Willem DAOUD" userId="6626502d-8e6a-4dbe-ac77-5c5707fedbc9" providerId="ADAL" clId="{0AA19732-617A-40B7-9965-C5F8E60CDBAF}" dt="2020-03-06T10:31:35.512" v="2461"/>
          <ac:spMkLst>
            <pc:docMk/>
            <pc:sldMk cId="252269928" sldId="274"/>
            <ac:spMk id="3" creationId="{44B55713-9AD3-4525-B7B0-FBA62D96928D}"/>
          </ac:spMkLst>
        </pc:spChg>
        <pc:spChg chg="mod">
          <ac:chgData name="Willem DAOUD" userId="6626502d-8e6a-4dbe-ac77-5c5707fedbc9" providerId="ADAL" clId="{0AA19732-617A-40B7-9965-C5F8E60CDBAF}" dt="2020-03-06T12:01:30.423" v="2720" actId="20577"/>
          <ac:spMkLst>
            <pc:docMk/>
            <pc:sldMk cId="252269928" sldId="274"/>
            <ac:spMk id="5" creationId="{F5E967E9-D931-4805-91C7-C779940749E3}"/>
          </ac:spMkLst>
        </pc:spChg>
        <pc:spChg chg="add del mod">
          <ac:chgData name="Willem DAOUD" userId="6626502d-8e6a-4dbe-ac77-5c5707fedbc9" providerId="ADAL" clId="{0AA19732-617A-40B7-9965-C5F8E60CDBAF}" dt="2020-03-06T10:40:25.967" v="2519"/>
          <ac:spMkLst>
            <pc:docMk/>
            <pc:sldMk cId="252269928" sldId="274"/>
            <ac:spMk id="9" creationId="{58C2040C-BED3-4CCE-8772-B4D1EBD3C790}"/>
          </ac:spMkLst>
        </pc:spChg>
        <pc:picChg chg="add del mod">
          <ac:chgData name="Willem DAOUD" userId="6626502d-8e6a-4dbe-ac77-5c5707fedbc9" providerId="ADAL" clId="{0AA19732-617A-40B7-9965-C5F8E60CDBAF}" dt="2020-03-06T10:33:12.903" v="2462" actId="478"/>
          <ac:picMkLst>
            <pc:docMk/>
            <pc:sldMk cId="252269928" sldId="274"/>
            <ac:picMk id="7" creationId="{32BDA817-8B48-45C1-83DB-B64EE663E91D}"/>
          </ac:picMkLst>
        </pc:picChg>
        <pc:picChg chg="add mod">
          <ac:chgData name="Willem DAOUD" userId="6626502d-8e6a-4dbe-ac77-5c5707fedbc9" providerId="ADAL" clId="{0AA19732-617A-40B7-9965-C5F8E60CDBAF}" dt="2020-03-06T10:49:09.431" v="2668" actId="1440"/>
          <ac:picMkLst>
            <pc:docMk/>
            <pc:sldMk cId="252269928" sldId="274"/>
            <ac:picMk id="7" creationId="{5D1135E7-8863-4661-8561-51F41F9BB8DD}"/>
          </ac:picMkLst>
        </pc:picChg>
      </pc:sldChg>
      <pc:sldChg chg="addSp delSp modSp add mod modTransition">
        <pc:chgData name="Willem DAOUD" userId="6626502d-8e6a-4dbe-ac77-5c5707fedbc9" providerId="ADAL" clId="{0AA19732-617A-40B7-9965-C5F8E60CDBAF}" dt="2020-03-06T12:01:33.666" v="2722" actId="20577"/>
        <pc:sldMkLst>
          <pc:docMk/>
          <pc:sldMk cId="2162110260" sldId="275"/>
        </pc:sldMkLst>
        <pc:spChg chg="mod">
          <ac:chgData name="Willem DAOUD" userId="6626502d-8e6a-4dbe-ac77-5c5707fedbc9" providerId="ADAL" clId="{0AA19732-617A-40B7-9965-C5F8E60CDBAF}" dt="2020-03-06T09:43:36.203" v="1288" actId="20577"/>
          <ac:spMkLst>
            <pc:docMk/>
            <pc:sldMk cId="2162110260" sldId="275"/>
            <ac:spMk id="2" creationId="{B83CF75F-D7D5-4DEA-ACBB-2A2BE455CEB2}"/>
          </ac:spMkLst>
        </pc:spChg>
        <pc:spChg chg="mod">
          <ac:chgData name="Willem DAOUD" userId="6626502d-8e6a-4dbe-ac77-5c5707fedbc9" providerId="ADAL" clId="{0AA19732-617A-40B7-9965-C5F8E60CDBAF}" dt="2020-03-06T12:01:33.666" v="2722" actId="20577"/>
          <ac:spMkLst>
            <pc:docMk/>
            <pc:sldMk cId="2162110260" sldId="275"/>
            <ac:spMk id="5" creationId="{3722F59E-7B0E-4DBA-B489-477D019C354A}"/>
          </ac:spMkLst>
        </pc:spChg>
        <pc:picChg chg="add del mod">
          <ac:chgData name="Willem DAOUD" userId="6626502d-8e6a-4dbe-ac77-5c5707fedbc9" providerId="ADAL" clId="{0AA19732-617A-40B7-9965-C5F8E60CDBAF}" dt="2020-03-06T10:31:31.445" v="2460" actId="21"/>
          <ac:picMkLst>
            <pc:docMk/>
            <pc:sldMk cId="2162110260" sldId="275"/>
            <ac:picMk id="8" creationId="{E84FAAA7-9603-4A2C-A925-CCA2DEF29F76}"/>
          </ac:picMkLst>
        </pc:picChg>
      </pc:sldChg>
      <pc:sldChg chg="modSp add mod modTransition modAnim">
        <pc:chgData name="Willem DAOUD" userId="6626502d-8e6a-4dbe-ac77-5c5707fedbc9" providerId="ADAL" clId="{0AA19732-617A-40B7-9965-C5F8E60CDBAF}" dt="2020-03-06T12:23:23.991" v="2875"/>
        <pc:sldMkLst>
          <pc:docMk/>
          <pc:sldMk cId="1149597762" sldId="276"/>
        </pc:sldMkLst>
        <pc:spChg chg="mod">
          <ac:chgData name="Willem DAOUD" userId="6626502d-8e6a-4dbe-ac77-5c5707fedbc9" providerId="ADAL" clId="{0AA19732-617A-40B7-9965-C5F8E60CDBAF}" dt="2020-03-06T10:45:52.058" v="2666" actId="20577"/>
          <ac:spMkLst>
            <pc:docMk/>
            <pc:sldMk cId="1149597762" sldId="276"/>
            <ac:spMk id="2" creationId="{E5EC2AF6-1449-4BFC-A141-0F7B19AE914D}"/>
          </ac:spMkLst>
        </pc:spChg>
        <pc:spChg chg="mod">
          <ac:chgData name="Willem DAOUD" userId="6626502d-8e6a-4dbe-ac77-5c5707fedbc9" providerId="ADAL" clId="{0AA19732-617A-40B7-9965-C5F8E60CDBAF}" dt="2020-03-06T10:34:22.349" v="2467" actId="207"/>
          <ac:spMkLst>
            <pc:docMk/>
            <pc:sldMk cId="1149597762" sldId="276"/>
            <ac:spMk id="3" creationId="{68F0A867-A4FE-44A8-AA71-AC958F17E989}"/>
          </ac:spMkLst>
        </pc:spChg>
        <pc:spChg chg="mod">
          <ac:chgData name="Willem DAOUD" userId="6626502d-8e6a-4dbe-ac77-5c5707fedbc9" providerId="ADAL" clId="{0AA19732-617A-40B7-9965-C5F8E60CDBAF}" dt="2020-03-06T12:01:26.655" v="2718" actId="20577"/>
          <ac:spMkLst>
            <pc:docMk/>
            <pc:sldMk cId="1149597762" sldId="276"/>
            <ac:spMk id="5" creationId="{C5096F81-C273-4912-A3B9-98766F42FF66}"/>
          </ac:spMkLst>
        </pc:spChg>
      </pc:sldChg>
      <pc:sldChg chg="modSp add del mod">
        <pc:chgData name="Willem DAOUD" userId="6626502d-8e6a-4dbe-ac77-5c5707fedbc9" providerId="ADAL" clId="{0AA19732-617A-40B7-9965-C5F8E60CDBAF}" dt="2020-03-06T10:02:00.412" v="1553" actId="2696"/>
        <pc:sldMkLst>
          <pc:docMk/>
          <pc:sldMk cId="3117670668" sldId="277"/>
        </pc:sldMkLst>
        <pc:spChg chg="mod">
          <ac:chgData name="Willem DAOUD" userId="6626502d-8e6a-4dbe-ac77-5c5707fedbc9" providerId="ADAL" clId="{0AA19732-617A-40B7-9965-C5F8E60CDBAF}" dt="2020-03-06T10:01:49.850" v="1552" actId="20577"/>
          <ac:spMkLst>
            <pc:docMk/>
            <pc:sldMk cId="3117670668" sldId="277"/>
            <ac:spMk id="2" creationId="{7BD92828-2DF2-4DFF-B7A8-F08F53618448}"/>
          </ac:spMkLst>
        </pc:spChg>
      </pc:sldChg>
      <pc:sldChg chg="modSp add mod modTransition modAnim modNotesTx">
        <pc:chgData name="Willem DAOUD" userId="6626502d-8e6a-4dbe-ac77-5c5707fedbc9" providerId="ADAL" clId="{0AA19732-617A-40B7-9965-C5F8E60CDBAF}" dt="2020-03-06T12:57:43.436" v="3648" actId="20577"/>
        <pc:sldMkLst>
          <pc:docMk/>
          <pc:sldMk cId="3988263173" sldId="277"/>
        </pc:sldMkLst>
        <pc:spChg chg="mod">
          <ac:chgData name="Willem DAOUD" userId="6626502d-8e6a-4dbe-ac77-5c5707fedbc9" providerId="ADAL" clId="{0AA19732-617A-40B7-9965-C5F8E60CDBAF}" dt="2020-03-06T10:03:07.399" v="1574" actId="20577"/>
          <ac:spMkLst>
            <pc:docMk/>
            <pc:sldMk cId="3988263173" sldId="277"/>
            <ac:spMk id="2" creationId="{4E292D92-D120-4316-BD5B-C31746EFC3A8}"/>
          </ac:spMkLst>
        </pc:spChg>
        <pc:spChg chg="mod">
          <ac:chgData name="Willem DAOUD" userId="6626502d-8e6a-4dbe-ac77-5c5707fedbc9" providerId="ADAL" clId="{0AA19732-617A-40B7-9965-C5F8E60CDBAF}" dt="2020-03-06T10:34:04.089" v="2464" actId="207"/>
          <ac:spMkLst>
            <pc:docMk/>
            <pc:sldMk cId="3988263173" sldId="277"/>
            <ac:spMk id="3" creationId="{F52F5752-8E29-4D18-A64D-E8204D0084FE}"/>
          </ac:spMkLst>
        </pc:spChg>
        <pc:spChg chg="mod">
          <ac:chgData name="Willem DAOUD" userId="6626502d-8e6a-4dbe-ac77-5c5707fedbc9" providerId="ADAL" clId="{0AA19732-617A-40B7-9965-C5F8E60CDBAF}" dt="2020-03-06T12:01:03.872" v="2706" actId="20577"/>
          <ac:spMkLst>
            <pc:docMk/>
            <pc:sldMk cId="3988263173" sldId="277"/>
            <ac:spMk id="5" creationId="{0F83C7F1-B192-4C39-8E66-B22E5113BE22}"/>
          </ac:spMkLst>
        </pc:spChg>
      </pc:sldChg>
      <pc:sldChg chg="add del">
        <pc:chgData name="Willem DAOUD" userId="6626502d-8e6a-4dbe-ac77-5c5707fedbc9" providerId="ADAL" clId="{0AA19732-617A-40B7-9965-C5F8E60CDBAF}" dt="2020-03-06T12:01:40.979" v="2724" actId="2696"/>
        <pc:sldMkLst>
          <pc:docMk/>
          <pc:sldMk cId="576492743" sldId="278"/>
        </pc:sldMkLst>
      </pc:sldChg>
      <pc:sldChg chg="modSp add mod modTransition modAnim">
        <pc:chgData name="Willem DAOUD" userId="6626502d-8e6a-4dbe-ac77-5c5707fedbc9" providerId="ADAL" clId="{0AA19732-617A-40B7-9965-C5F8E60CDBAF}" dt="2020-03-06T12:53:17.490" v="3642"/>
        <pc:sldMkLst>
          <pc:docMk/>
          <pc:sldMk cId="2719322628" sldId="278"/>
        </pc:sldMkLst>
        <pc:spChg chg="mod">
          <ac:chgData name="Willem DAOUD" userId="6626502d-8e6a-4dbe-ac77-5c5707fedbc9" providerId="ADAL" clId="{0AA19732-617A-40B7-9965-C5F8E60CDBAF}" dt="2020-03-06T12:35:15.512" v="3320" actId="20577"/>
          <ac:spMkLst>
            <pc:docMk/>
            <pc:sldMk cId="2719322628" sldId="278"/>
            <ac:spMk id="2" creationId="{190C23B7-242E-489C-BCE6-42A01F10210E}"/>
          </ac:spMkLst>
        </pc:spChg>
        <pc:spChg chg="mod">
          <ac:chgData name="Willem DAOUD" userId="6626502d-8e6a-4dbe-ac77-5c5707fedbc9" providerId="ADAL" clId="{0AA19732-617A-40B7-9965-C5F8E60CDBAF}" dt="2020-03-06T12:50:49.048" v="3602" actId="20577"/>
          <ac:spMkLst>
            <pc:docMk/>
            <pc:sldMk cId="2719322628" sldId="278"/>
            <ac:spMk id="3" creationId="{9E072AF3-C469-4EB2-B731-4CA590671B27}"/>
          </ac:spMkLst>
        </pc:spChg>
      </pc:sldChg>
      <pc:sldChg chg="modSp add mod modTransition modAnim">
        <pc:chgData name="Willem DAOUD" userId="6626502d-8e6a-4dbe-ac77-5c5707fedbc9" providerId="ADAL" clId="{0AA19732-617A-40B7-9965-C5F8E60CDBAF}" dt="2020-03-06T13:18:14.710" v="3733" actId="20577"/>
        <pc:sldMkLst>
          <pc:docMk/>
          <pc:sldMk cId="3415235819" sldId="279"/>
        </pc:sldMkLst>
        <pc:spChg chg="mod">
          <ac:chgData name="Willem DAOUD" userId="6626502d-8e6a-4dbe-ac77-5c5707fedbc9" providerId="ADAL" clId="{0AA19732-617A-40B7-9965-C5F8E60CDBAF}" dt="2020-03-06T12:36:39.346" v="3350" actId="20577"/>
          <ac:spMkLst>
            <pc:docMk/>
            <pc:sldMk cId="3415235819" sldId="279"/>
            <ac:spMk id="2" creationId="{53AA0AC3-AECF-4215-AE89-3050A699A88E}"/>
          </ac:spMkLst>
        </pc:spChg>
        <pc:spChg chg="mod">
          <ac:chgData name="Willem DAOUD" userId="6626502d-8e6a-4dbe-ac77-5c5707fedbc9" providerId="ADAL" clId="{0AA19732-617A-40B7-9965-C5F8E60CDBAF}" dt="2020-03-06T13:18:14.710" v="3733" actId="20577"/>
          <ac:spMkLst>
            <pc:docMk/>
            <pc:sldMk cId="3415235819" sldId="279"/>
            <ac:spMk id="3" creationId="{677912D1-86F2-4986-BC9B-9730F859F3BD}"/>
          </ac:spMkLst>
        </pc:spChg>
      </pc:sldChg>
      <pc:sldMasterChg chg="addSp modSp mod modSldLayout">
        <pc:chgData name="Willem DAOUD" userId="6626502d-8e6a-4dbe-ac77-5c5707fedbc9" providerId="ADAL" clId="{0AA19732-617A-40B7-9965-C5F8E60CDBAF}" dt="2020-03-06T12:00:40.604" v="2700" actId="20577"/>
        <pc:sldMasterMkLst>
          <pc:docMk/>
          <pc:sldMasterMk cId="3126389131" sldId="2147483660"/>
        </pc:sldMasterMkLst>
        <pc:spChg chg="mod">
          <ac:chgData name="Willem DAOUD" userId="6626502d-8e6a-4dbe-ac77-5c5707fedbc9" providerId="ADAL" clId="{0AA19732-617A-40B7-9965-C5F8E60CDBAF}" dt="2020-03-06T10:02:37.777" v="1555" actId="12"/>
          <ac:spMkLst>
            <pc:docMk/>
            <pc:sldMasterMk cId="3126389131" sldId="2147483660"/>
            <ac:spMk id="3" creationId="{00000000-0000-0000-0000-000000000000}"/>
          </ac:spMkLst>
        </pc:spChg>
        <pc:spChg chg="mod">
          <ac:chgData name="Willem DAOUD" userId="6626502d-8e6a-4dbe-ac77-5c5707fedbc9" providerId="ADAL" clId="{0AA19732-617A-40B7-9965-C5F8E60CDBAF}" dt="2020-03-06T12:00:32.903" v="2698" actId="20577"/>
          <ac:spMkLst>
            <pc:docMk/>
            <pc:sldMasterMk cId="3126389131" sldId="2147483660"/>
            <ac:spMk id="5" creationId="{00000000-0000-0000-0000-000000000000}"/>
          </ac:spMkLst>
        </pc:spChg>
        <pc:picChg chg="add mod">
          <ac:chgData name="Willem DAOUD" userId="6626502d-8e6a-4dbe-ac77-5c5707fedbc9" providerId="ADAL" clId="{0AA19732-617A-40B7-9965-C5F8E60CDBAF}" dt="2020-03-06T09:07:51.827" v="80" actId="1076"/>
          <ac:picMkLst>
            <pc:docMk/>
            <pc:sldMasterMk cId="3126389131" sldId="2147483660"/>
            <ac:picMk id="14" creationId="{49BC9B92-E3D3-44E3-8425-C9831FB24C7D}"/>
          </ac:picMkLst>
        </pc:picChg>
        <pc:sldLayoutChg chg="addSp modSp mod">
          <pc:chgData name="Willem DAOUD" userId="6626502d-8e6a-4dbe-ac77-5c5707fedbc9" providerId="ADAL" clId="{0AA19732-617A-40B7-9965-C5F8E60CDBAF}" dt="2020-03-06T12:00:27.359" v="2696" actId="20577"/>
          <pc:sldLayoutMkLst>
            <pc:docMk/>
            <pc:sldMasterMk cId="3126389131" sldId="2147483660"/>
            <pc:sldLayoutMk cId="2187061344" sldId="2147483661"/>
          </pc:sldLayoutMkLst>
          <pc:spChg chg="mod">
            <ac:chgData name="Willem DAOUD" userId="6626502d-8e6a-4dbe-ac77-5c5707fedbc9" providerId="ADAL" clId="{0AA19732-617A-40B7-9965-C5F8E60CDBAF}" dt="2020-03-06T12:00:27.359" v="2696" actId="20577"/>
            <ac:spMkLst>
              <pc:docMk/>
              <pc:sldMasterMk cId="3126389131" sldId="2147483660"/>
              <pc:sldLayoutMk cId="2187061344" sldId="2147483661"/>
              <ac:spMk id="5" creationId="{00000000-0000-0000-0000-000000000000}"/>
            </ac:spMkLst>
          </pc:spChg>
          <pc:spChg chg="mod">
            <ac:chgData name="Willem DAOUD" userId="6626502d-8e6a-4dbe-ac77-5c5707fedbc9" providerId="ADAL" clId="{0AA19732-617A-40B7-9965-C5F8E60CDBAF}" dt="2020-03-06T09:02:06.794" v="73" actId="20577"/>
            <ac:spMkLst>
              <pc:docMk/>
              <pc:sldMasterMk cId="3126389131" sldId="2147483660"/>
              <pc:sldLayoutMk cId="2187061344" sldId="2147483661"/>
              <ac:spMk id="6" creationId="{00000000-0000-0000-0000-000000000000}"/>
            </ac:spMkLst>
          </pc:spChg>
          <pc:picChg chg="add">
            <ac:chgData name="Willem DAOUD" userId="6626502d-8e6a-4dbe-ac77-5c5707fedbc9" providerId="ADAL" clId="{0AA19732-617A-40B7-9965-C5F8E60CDBAF}" dt="2020-03-06T09:07:57.372" v="81"/>
            <ac:picMkLst>
              <pc:docMk/>
              <pc:sldMasterMk cId="3126389131" sldId="2147483660"/>
              <pc:sldLayoutMk cId="2187061344" sldId="2147483661"/>
              <ac:picMk id="12" creationId="{C449A2DF-2820-46D1-9430-D71950FA19EA}"/>
            </ac:picMkLst>
          </pc:picChg>
        </pc:sldLayoutChg>
        <pc:sldLayoutChg chg="modSp mod">
          <pc:chgData name="Willem DAOUD" userId="6626502d-8e6a-4dbe-ac77-5c5707fedbc9" providerId="ADAL" clId="{0AA19732-617A-40B7-9965-C5F8E60CDBAF}" dt="2020-03-06T12:00:21.546" v="2694" actId="20577"/>
          <pc:sldLayoutMkLst>
            <pc:docMk/>
            <pc:sldMasterMk cId="3126389131" sldId="2147483660"/>
            <pc:sldLayoutMk cId="717678705" sldId="2147483662"/>
          </pc:sldLayoutMkLst>
          <pc:spChg chg="mod">
            <ac:chgData name="Willem DAOUD" userId="6626502d-8e6a-4dbe-ac77-5c5707fedbc9" providerId="ADAL" clId="{0AA19732-617A-40B7-9965-C5F8E60CDBAF}" dt="2020-03-06T10:02:18.302" v="1554" actId="12"/>
            <ac:spMkLst>
              <pc:docMk/>
              <pc:sldMasterMk cId="3126389131" sldId="2147483660"/>
              <pc:sldLayoutMk cId="717678705" sldId="2147483662"/>
              <ac:spMk id="3" creationId="{00000000-0000-0000-0000-000000000000}"/>
            </ac:spMkLst>
          </pc:spChg>
          <pc:spChg chg="mod">
            <ac:chgData name="Willem DAOUD" userId="6626502d-8e6a-4dbe-ac77-5c5707fedbc9" providerId="ADAL" clId="{0AA19732-617A-40B7-9965-C5F8E60CDBAF}" dt="2020-03-06T12:00:21.546" v="2694" actId="20577"/>
            <ac:spMkLst>
              <pc:docMk/>
              <pc:sldMasterMk cId="3126389131" sldId="2147483660"/>
              <pc:sldLayoutMk cId="717678705" sldId="2147483662"/>
              <ac:spMk id="5" creationId="{00000000-0000-0000-0000-000000000000}"/>
            </ac:spMkLst>
          </pc:spChg>
        </pc:sldLayoutChg>
        <pc:sldLayoutChg chg="modSp mod">
          <pc:chgData name="Willem DAOUD" userId="6626502d-8e6a-4dbe-ac77-5c5707fedbc9" providerId="ADAL" clId="{0AA19732-617A-40B7-9965-C5F8E60CDBAF}" dt="2020-03-06T12:00:40.604" v="2700" actId="20577"/>
          <pc:sldLayoutMkLst>
            <pc:docMk/>
            <pc:sldMasterMk cId="3126389131" sldId="2147483660"/>
            <pc:sldLayoutMk cId="120815931" sldId="2147483663"/>
          </pc:sldLayoutMkLst>
          <pc:spChg chg="mod">
            <ac:chgData name="Willem DAOUD" userId="6626502d-8e6a-4dbe-ac77-5c5707fedbc9" providerId="ADAL" clId="{0AA19732-617A-40B7-9965-C5F8E60CDBAF}" dt="2020-03-06T12:00:40.604" v="2700" actId="20577"/>
            <ac:spMkLst>
              <pc:docMk/>
              <pc:sldMasterMk cId="3126389131" sldId="2147483660"/>
              <pc:sldLayoutMk cId="120815931" sldId="2147483663"/>
              <ac:spMk id="5" creationId="{00000000-0000-0000-0000-000000000000}"/>
            </ac:spMkLst>
          </pc:spChg>
        </pc:sldLayoutChg>
      </pc:sldMasterChg>
      <pc:sldMasterChg chg="new del mod addSldLayout delSldLayout">
        <pc:chgData name="Willem DAOUD" userId="6626502d-8e6a-4dbe-ac77-5c5707fedbc9" providerId="ADAL" clId="{0AA19732-617A-40B7-9965-C5F8E60CDBAF}" dt="2020-03-06T08:58:42.761" v="3" actId="6938"/>
        <pc:sldMasterMkLst>
          <pc:docMk/>
          <pc:sldMasterMk cId="3961080924" sldId="2147483690"/>
        </pc:sldMasterMkLst>
        <pc:sldLayoutChg chg="new del replId">
          <pc:chgData name="Willem DAOUD" userId="6626502d-8e6a-4dbe-ac77-5c5707fedbc9" providerId="ADAL" clId="{0AA19732-617A-40B7-9965-C5F8E60CDBAF}" dt="2020-03-06T08:58:42.761" v="3" actId="6938"/>
          <pc:sldLayoutMkLst>
            <pc:docMk/>
            <pc:sldMasterMk cId="3961080924" sldId="2147483690"/>
            <pc:sldLayoutMk cId="2247793840" sldId="2147483691"/>
          </pc:sldLayoutMkLst>
        </pc:sldLayoutChg>
        <pc:sldLayoutChg chg="new del replId">
          <pc:chgData name="Willem DAOUD" userId="6626502d-8e6a-4dbe-ac77-5c5707fedbc9" providerId="ADAL" clId="{0AA19732-617A-40B7-9965-C5F8E60CDBAF}" dt="2020-03-06T08:58:42.761" v="3" actId="6938"/>
          <pc:sldLayoutMkLst>
            <pc:docMk/>
            <pc:sldMasterMk cId="3961080924" sldId="2147483690"/>
            <pc:sldLayoutMk cId="1889290082" sldId="2147483692"/>
          </pc:sldLayoutMkLst>
        </pc:sldLayoutChg>
        <pc:sldLayoutChg chg="new del replId">
          <pc:chgData name="Willem DAOUD" userId="6626502d-8e6a-4dbe-ac77-5c5707fedbc9" providerId="ADAL" clId="{0AA19732-617A-40B7-9965-C5F8E60CDBAF}" dt="2020-03-06T08:58:42.761" v="3" actId="6938"/>
          <pc:sldLayoutMkLst>
            <pc:docMk/>
            <pc:sldMasterMk cId="3961080924" sldId="2147483690"/>
            <pc:sldLayoutMk cId="402002237" sldId="2147483693"/>
          </pc:sldLayoutMkLst>
        </pc:sldLayoutChg>
        <pc:sldLayoutChg chg="new del replId">
          <pc:chgData name="Willem DAOUD" userId="6626502d-8e6a-4dbe-ac77-5c5707fedbc9" providerId="ADAL" clId="{0AA19732-617A-40B7-9965-C5F8E60CDBAF}" dt="2020-03-06T08:58:42.761" v="3" actId="6938"/>
          <pc:sldLayoutMkLst>
            <pc:docMk/>
            <pc:sldMasterMk cId="3961080924" sldId="2147483690"/>
            <pc:sldLayoutMk cId="1705711567" sldId="2147483694"/>
          </pc:sldLayoutMkLst>
        </pc:sldLayoutChg>
        <pc:sldLayoutChg chg="new del replId">
          <pc:chgData name="Willem DAOUD" userId="6626502d-8e6a-4dbe-ac77-5c5707fedbc9" providerId="ADAL" clId="{0AA19732-617A-40B7-9965-C5F8E60CDBAF}" dt="2020-03-06T08:58:42.761" v="3" actId="6938"/>
          <pc:sldLayoutMkLst>
            <pc:docMk/>
            <pc:sldMasterMk cId="3961080924" sldId="2147483690"/>
            <pc:sldLayoutMk cId="1857476291" sldId="2147483695"/>
          </pc:sldLayoutMkLst>
        </pc:sldLayoutChg>
        <pc:sldLayoutChg chg="new del replId">
          <pc:chgData name="Willem DAOUD" userId="6626502d-8e6a-4dbe-ac77-5c5707fedbc9" providerId="ADAL" clId="{0AA19732-617A-40B7-9965-C5F8E60CDBAF}" dt="2020-03-06T08:58:42.761" v="3" actId="6938"/>
          <pc:sldLayoutMkLst>
            <pc:docMk/>
            <pc:sldMasterMk cId="3961080924" sldId="2147483690"/>
            <pc:sldLayoutMk cId="2340936723" sldId="2147483696"/>
          </pc:sldLayoutMkLst>
        </pc:sldLayoutChg>
        <pc:sldLayoutChg chg="new del replId">
          <pc:chgData name="Willem DAOUD" userId="6626502d-8e6a-4dbe-ac77-5c5707fedbc9" providerId="ADAL" clId="{0AA19732-617A-40B7-9965-C5F8E60CDBAF}" dt="2020-03-06T08:58:42.761" v="3" actId="6938"/>
          <pc:sldLayoutMkLst>
            <pc:docMk/>
            <pc:sldMasterMk cId="3961080924" sldId="2147483690"/>
            <pc:sldLayoutMk cId="4254310223" sldId="2147483697"/>
          </pc:sldLayoutMkLst>
        </pc:sldLayoutChg>
        <pc:sldLayoutChg chg="new del replId">
          <pc:chgData name="Willem DAOUD" userId="6626502d-8e6a-4dbe-ac77-5c5707fedbc9" providerId="ADAL" clId="{0AA19732-617A-40B7-9965-C5F8E60CDBAF}" dt="2020-03-06T08:58:42.761" v="3" actId="6938"/>
          <pc:sldLayoutMkLst>
            <pc:docMk/>
            <pc:sldMasterMk cId="3961080924" sldId="2147483690"/>
            <pc:sldLayoutMk cId="244328988" sldId="2147483698"/>
          </pc:sldLayoutMkLst>
        </pc:sldLayoutChg>
        <pc:sldLayoutChg chg="new del replId">
          <pc:chgData name="Willem DAOUD" userId="6626502d-8e6a-4dbe-ac77-5c5707fedbc9" providerId="ADAL" clId="{0AA19732-617A-40B7-9965-C5F8E60CDBAF}" dt="2020-03-06T08:58:42.761" v="3" actId="6938"/>
          <pc:sldLayoutMkLst>
            <pc:docMk/>
            <pc:sldMasterMk cId="3961080924" sldId="2147483690"/>
            <pc:sldLayoutMk cId="3185430386" sldId="2147483699"/>
          </pc:sldLayoutMkLst>
        </pc:sldLayoutChg>
        <pc:sldLayoutChg chg="new del replId">
          <pc:chgData name="Willem DAOUD" userId="6626502d-8e6a-4dbe-ac77-5c5707fedbc9" providerId="ADAL" clId="{0AA19732-617A-40B7-9965-C5F8E60CDBAF}" dt="2020-03-06T08:58:42.761" v="3" actId="6938"/>
          <pc:sldLayoutMkLst>
            <pc:docMk/>
            <pc:sldMasterMk cId="3961080924" sldId="2147483690"/>
            <pc:sldLayoutMk cId="630271846" sldId="2147483700"/>
          </pc:sldLayoutMkLst>
        </pc:sldLayoutChg>
        <pc:sldLayoutChg chg="new del replId">
          <pc:chgData name="Willem DAOUD" userId="6626502d-8e6a-4dbe-ac77-5c5707fedbc9" providerId="ADAL" clId="{0AA19732-617A-40B7-9965-C5F8E60CDBAF}" dt="2020-03-06T08:58:42.761" v="3" actId="6938"/>
          <pc:sldLayoutMkLst>
            <pc:docMk/>
            <pc:sldMasterMk cId="3961080924" sldId="2147483690"/>
            <pc:sldLayoutMk cId="3643676084" sldId="2147483701"/>
          </pc:sldLayoutMkLst>
        </pc:sldLayoutChg>
      </pc:sldMasterChg>
    </pc:docChg>
  </pc:docChgLst>
  <pc:docChgLst>
    <pc:chgData name="DAOUD WILLEM" userId="6626502d-8e6a-4dbe-ac77-5c5707fedbc9" providerId="ADAL" clId="{0AA19732-617A-40B7-9965-C5F8E60CDBAF}"/>
    <pc:docChg chg="undo custSel mod addSld delSld modSld addMainMaster delMainMaster modMainMaster">
      <pc:chgData name="DAOUD WILLEM" userId="6626502d-8e6a-4dbe-ac77-5c5707fedbc9" providerId="ADAL" clId="{0AA19732-617A-40B7-9965-C5F8E60CDBAF}" dt="2020-03-06T08:56:56.471" v="293" actId="2696"/>
      <pc:docMkLst>
        <pc:docMk/>
      </pc:docMkLst>
      <pc:sldChg chg="modSp add del">
        <pc:chgData name="DAOUD WILLEM" userId="6626502d-8e6a-4dbe-ac77-5c5707fedbc9" providerId="ADAL" clId="{0AA19732-617A-40B7-9965-C5F8E60CDBAF}" dt="2020-03-06T08:18:20.290" v="118"/>
        <pc:sldMkLst>
          <pc:docMk/>
          <pc:sldMk cId="1115619741" sldId="256"/>
        </pc:sldMkLst>
        <pc:spChg chg="mod">
          <ac:chgData name="DAOUD WILLEM" userId="6626502d-8e6a-4dbe-ac77-5c5707fedbc9" providerId="ADAL" clId="{0AA19732-617A-40B7-9965-C5F8E60CDBAF}" dt="2020-03-06T08:18:00.396" v="117"/>
          <ac:spMkLst>
            <pc:docMk/>
            <pc:sldMk cId="1115619741" sldId="256"/>
            <ac:spMk id="4" creationId="{313C97A4-5753-42A2-A69C-A87E498935E4}"/>
          </ac:spMkLst>
        </pc:spChg>
      </pc:sldChg>
      <pc:sldChg chg="add del">
        <pc:chgData name="DAOUD WILLEM" userId="6626502d-8e6a-4dbe-ac77-5c5707fedbc9" providerId="ADAL" clId="{0AA19732-617A-40B7-9965-C5F8E60CDBAF}" dt="2020-03-06T08:53:51.105" v="268" actId="2696"/>
        <pc:sldMkLst>
          <pc:docMk/>
          <pc:sldMk cId="1998775782" sldId="256"/>
        </pc:sldMkLst>
      </pc:sldChg>
      <pc:sldChg chg="add del">
        <pc:chgData name="DAOUD WILLEM" userId="6626502d-8e6a-4dbe-ac77-5c5707fedbc9" providerId="ADAL" clId="{0AA19732-617A-40B7-9965-C5F8E60CDBAF}" dt="2020-03-06T08:56:56.471" v="293" actId="2696"/>
        <pc:sldMkLst>
          <pc:docMk/>
          <pc:sldMk cId="2340479398" sldId="256"/>
        </pc:sldMkLst>
      </pc:sldChg>
      <pc:sldChg chg="add del">
        <pc:chgData name="DAOUD WILLEM" userId="6626502d-8e6a-4dbe-ac77-5c5707fedbc9" providerId="ADAL" clId="{0AA19732-617A-40B7-9965-C5F8E60CDBAF}" dt="2020-03-06T08:56:05.922" v="280" actId="2696"/>
        <pc:sldMkLst>
          <pc:docMk/>
          <pc:sldMk cId="2408430165" sldId="256"/>
        </pc:sldMkLst>
      </pc:sldChg>
      <pc:sldChg chg="modSp add del mod modTransition">
        <pc:chgData name="DAOUD WILLEM" userId="6626502d-8e6a-4dbe-ac77-5c5707fedbc9" providerId="ADAL" clId="{0AA19732-617A-40B7-9965-C5F8E60CDBAF}" dt="2020-03-06T08:50:44.281" v="254" actId="2696"/>
        <pc:sldMkLst>
          <pc:docMk/>
          <pc:sldMk cId="2863260731" sldId="256"/>
        </pc:sldMkLst>
        <pc:spChg chg="mod">
          <ac:chgData name="DAOUD WILLEM" userId="6626502d-8e6a-4dbe-ac77-5c5707fedbc9" providerId="ADAL" clId="{0AA19732-617A-40B7-9965-C5F8E60CDBAF}" dt="2020-03-06T08:19:12.612" v="160" actId="20577"/>
          <ac:spMkLst>
            <pc:docMk/>
            <pc:sldMk cId="2863260731" sldId="256"/>
            <ac:spMk id="2" creationId="{5DB70C26-73B7-4D4F-B3FD-72E0056CA335}"/>
          </ac:spMkLst>
        </pc:spChg>
        <pc:spChg chg="mod">
          <ac:chgData name="DAOUD WILLEM" userId="6626502d-8e6a-4dbe-ac77-5c5707fedbc9" providerId="ADAL" clId="{0AA19732-617A-40B7-9965-C5F8E60CDBAF}" dt="2020-03-06T08:19:16.560" v="166" actId="20577"/>
          <ac:spMkLst>
            <pc:docMk/>
            <pc:sldMk cId="2863260731" sldId="256"/>
            <ac:spMk id="3" creationId="{8EB8CA73-B129-43D1-A65A-C96D21A698E5}"/>
          </ac:spMkLst>
        </pc:spChg>
      </pc:sldChg>
      <pc:sldChg chg="add del">
        <pc:chgData name="DAOUD WILLEM" userId="6626502d-8e6a-4dbe-ac77-5c5707fedbc9" providerId="ADAL" clId="{0AA19732-617A-40B7-9965-C5F8E60CDBAF}" dt="2020-03-06T08:55:49.864" v="278" actId="2696"/>
        <pc:sldMkLst>
          <pc:docMk/>
          <pc:sldMk cId="3256962116" sldId="256"/>
        </pc:sldMkLst>
      </pc:sldChg>
      <pc:sldChg chg="addSp delSp modSp add del mod setBg delDesignElem">
        <pc:chgData name="DAOUD WILLEM" userId="6626502d-8e6a-4dbe-ac77-5c5707fedbc9" providerId="ADAL" clId="{0AA19732-617A-40B7-9965-C5F8E60CDBAF}" dt="2020-03-06T08:16:49.352" v="111" actId="2696"/>
        <pc:sldMkLst>
          <pc:docMk/>
          <pc:sldMk cId="3732875522" sldId="256"/>
        </pc:sldMkLst>
        <pc:spChg chg="mod">
          <ac:chgData name="DAOUD WILLEM" userId="6626502d-8e6a-4dbe-ac77-5c5707fedbc9" providerId="ADAL" clId="{0AA19732-617A-40B7-9965-C5F8E60CDBAF}" dt="2020-03-06T08:08:53.356" v="6" actId="26606"/>
          <ac:spMkLst>
            <pc:docMk/>
            <pc:sldMk cId="3732875522" sldId="256"/>
            <ac:spMk id="2" creationId="{568A0A64-1F94-408A-9D35-0FC4F088123D}"/>
          </ac:spMkLst>
        </pc:spChg>
        <pc:spChg chg="mod">
          <ac:chgData name="DAOUD WILLEM" userId="6626502d-8e6a-4dbe-ac77-5c5707fedbc9" providerId="ADAL" clId="{0AA19732-617A-40B7-9965-C5F8E60CDBAF}" dt="2020-03-06T08:08:53.356" v="6" actId="26606"/>
          <ac:spMkLst>
            <pc:docMk/>
            <pc:sldMk cId="3732875522" sldId="256"/>
            <ac:spMk id="3" creationId="{E69E8416-0391-42B3-BC63-7A1B05097E2A}"/>
          </ac:spMkLst>
        </pc:spChg>
        <pc:spChg chg="add del">
          <ac:chgData name="DAOUD WILLEM" userId="6626502d-8e6a-4dbe-ac77-5c5707fedbc9" providerId="ADAL" clId="{0AA19732-617A-40B7-9965-C5F8E60CDBAF}" dt="2020-03-06T08:08:50.524" v="3" actId="26606"/>
          <ac:spMkLst>
            <pc:docMk/>
            <pc:sldMk cId="3732875522" sldId="256"/>
            <ac:spMk id="8" creationId="{4609862E-48F9-45AC-8D44-67A0268A7935}"/>
          </ac:spMkLst>
        </pc:spChg>
        <pc:spChg chg="add del">
          <ac:chgData name="DAOUD WILLEM" userId="6626502d-8e6a-4dbe-ac77-5c5707fedbc9" providerId="ADAL" clId="{0AA19732-617A-40B7-9965-C5F8E60CDBAF}" dt="2020-03-06T08:08:53.351" v="5" actId="26606"/>
          <ac:spMkLst>
            <pc:docMk/>
            <pc:sldMk cId="3732875522" sldId="256"/>
            <ac:spMk id="12" creationId="{EB88142C-D3C4-43DC-A844-A7D9ECB0F5CD}"/>
          </ac:spMkLst>
        </pc:spChg>
        <pc:spChg chg="add del">
          <ac:chgData name="DAOUD WILLEM" userId="6626502d-8e6a-4dbe-ac77-5c5707fedbc9" providerId="ADAL" clId="{0AA19732-617A-40B7-9965-C5F8E60CDBAF}" dt="2020-03-06T08:08:53.351" v="5" actId="26606"/>
          <ac:spMkLst>
            <pc:docMk/>
            <pc:sldMk cId="3732875522" sldId="256"/>
            <ac:spMk id="13" creationId="{416DC9EF-092A-4FEF-8A40-0E509CA79855}"/>
          </ac:spMkLst>
        </pc:spChg>
        <pc:spChg chg="add del">
          <ac:chgData name="DAOUD WILLEM" userId="6626502d-8e6a-4dbe-ac77-5c5707fedbc9" providerId="ADAL" clId="{0AA19732-617A-40B7-9965-C5F8E60CDBAF}" dt="2020-03-06T08:15:23.861" v="110"/>
          <ac:spMkLst>
            <pc:docMk/>
            <pc:sldMk cId="3732875522" sldId="256"/>
            <ac:spMk id="15" creationId="{4609862E-48F9-45AC-8D44-67A0268A7935}"/>
          </ac:spMkLst>
        </pc:spChg>
        <pc:spChg chg="add del">
          <ac:chgData name="DAOUD WILLEM" userId="6626502d-8e6a-4dbe-ac77-5c5707fedbc9" providerId="ADAL" clId="{0AA19732-617A-40B7-9965-C5F8E60CDBAF}" dt="2020-03-06T08:15:23.861" v="110"/>
          <ac:spMkLst>
            <pc:docMk/>
            <pc:sldMk cId="3732875522" sldId="256"/>
            <ac:spMk id="16" creationId="{2D5EEA8B-2D86-4D1D-96B3-6B8290303786}"/>
          </ac:spMkLst>
        </pc:spChg>
        <pc:cxnChg chg="add del">
          <ac:chgData name="DAOUD WILLEM" userId="6626502d-8e6a-4dbe-ac77-5c5707fedbc9" providerId="ADAL" clId="{0AA19732-617A-40B7-9965-C5F8E60CDBAF}" dt="2020-03-06T08:08:50.524" v="3" actId="26606"/>
          <ac:cxnSpMkLst>
            <pc:docMk/>
            <pc:sldMk cId="3732875522" sldId="256"/>
            <ac:cxnSpMk id="10" creationId="{ABEC335A-D1CD-4687-AB54-7E9FEC72BC2D}"/>
          </ac:cxnSpMkLst>
        </pc:cxnChg>
      </pc:sldChg>
      <pc:sldChg chg="add del">
        <pc:chgData name="DAOUD WILLEM" userId="6626502d-8e6a-4dbe-ac77-5c5707fedbc9" providerId="ADAL" clId="{0AA19732-617A-40B7-9965-C5F8E60CDBAF}" dt="2020-03-06T08:54:19.155" v="271" actId="47"/>
        <pc:sldMkLst>
          <pc:docMk/>
          <pc:sldMk cId="561804124" sldId="257"/>
        </pc:sldMkLst>
      </pc:sldChg>
      <pc:sldChg chg="addSp delSp modSp add del mod setBg delDesignElem">
        <pc:chgData name="DAOUD WILLEM" userId="6626502d-8e6a-4dbe-ac77-5c5707fedbc9" providerId="ADAL" clId="{0AA19732-617A-40B7-9965-C5F8E60CDBAF}" dt="2020-03-06T08:16:54.945" v="112" actId="2696"/>
        <pc:sldMkLst>
          <pc:docMk/>
          <pc:sldMk cId="1156981209" sldId="257"/>
        </pc:sldMkLst>
        <pc:spChg chg="mod">
          <ac:chgData name="DAOUD WILLEM" userId="6626502d-8e6a-4dbe-ac77-5c5707fedbc9" providerId="ADAL" clId="{0AA19732-617A-40B7-9965-C5F8E60CDBAF}" dt="2020-03-06T08:09:06.476" v="12" actId="26606"/>
          <ac:spMkLst>
            <pc:docMk/>
            <pc:sldMk cId="1156981209" sldId="257"/>
            <ac:spMk id="2" creationId="{850503C0-3C0D-4A29-8205-D7A46D9AF891}"/>
          </ac:spMkLst>
        </pc:spChg>
        <pc:spChg chg="del">
          <ac:chgData name="DAOUD WILLEM" userId="6626502d-8e6a-4dbe-ac77-5c5707fedbc9" providerId="ADAL" clId="{0AA19732-617A-40B7-9965-C5F8E60CDBAF}" dt="2020-03-06T08:08:59.774" v="7" actId="26606"/>
          <ac:spMkLst>
            <pc:docMk/>
            <pc:sldMk cId="1156981209" sldId="257"/>
            <ac:spMk id="3" creationId="{18135851-6F86-48CC-912C-7A395C0C2B16}"/>
          </ac:spMkLst>
        </pc:spChg>
        <pc:spChg chg="add del">
          <ac:chgData name="DAOUD WILLEM" userId="6626502d-8e6a-4dbe-ac77-5c5707fedbc9" providerId="ADAL" clId="{0AA19732-617A-40B7-9965-C5F8E60CDBAF}" dt="2020-03-06T08:09:06.476" v="12" actId="26606"/>
          <ac:spMkLst>
            <pc:docMk/>
            <pc:sldMk cId="1156981209" sldId="257"/>
            <ac:spMk id="18" creationId="{4609862E-48F9-45AC-8D44-67A0268A7935}"/>
          </ac:spMkLst>
        </pc:spChg>
        <pc:spChg chg="add del">
          <ac:chgData name="DAOUD WILLEM" userId="6626502d-8e6a-4dbe-ac77-5c5707fedbc9" providerId="ADAL" clId="{0AA19732-617A-40B7-9965-C5F8E60CDBAF}" dt="2020-03-06T08:09:06.476" v="12" actId="26606"/>
          <ac:spMkLst>
            <pc:docMk/>
            <pc:sldMk cId="1156981209" sldId="257"/>
            <ac:spMk id="20" creationId="{2D5EEA8B-2D86-4D1D-96B3-6B8290303786}"/>
          </ac:spMkLst>
        </pc:spChg>
        <pc:spChg chg="add del">
          <ac:chgData name="DAOUD WILLEM" userId="6626502d-8e6a-4dbe-ac77-5c5707fedbc9" providerId="ADAL" clId="{0AA19732-617A-40B7-9965-C5F8E60CDBAF}" dt="2020-03-06T08:09:04.930" v="9" actId="26606"/>
          <ac:spMkLst>
            <pc:docMk/>
            <pc:sldMk cId="1156981209" sldId="257"/>
            <ac:spMk id="35" creationId="{4609862E-48F9-45AC-8D44-67A0268A7935}"/>
          </ac:spMkLst>
        </pc:spChg>
        <pc:spChg chg="add del">
          <ac:chgData name="DAOUD WILLEM" userId="6626502d-8e6a-4dbe-ac77-5c5707fedbc9" providerId="ADAL" clId="{0AA19732-617A-40B7-9965-C5F8E60CDBAF}" dt="2020-03-06T08:09:06.465" v="11" actId="26606"/>
          <ac:spMkLst>
            <pc:docMk/>
            <pc:sldMk cId="1156981209" sldId="257"/>
            <ac:spMk id="44" creationId="{EB88142C-D3C4-43DC-A844-A7D9ECB0F5CD}"/>
          </ac:spMkLst>
        </pc:spChg>
        <pc:spChg chg="add del">
          <ac:chgData name="DAOUD WILLEM" userId="6626502d-8e6a-4dbe-ac77-5c5707fedbc9" providerId="ADAL" clId="{0AA19732-617A-40B7-9965-C5F8E60CDBAF}" dt="2020-03-06T08:09:06.465" v="11" actId="26606"/>
          <ac:spMkLst>
            <pc:docMk/>
            <pc:sldMk cId="1156981209" sldId="257"/>
            <ac:spMk id="45" creationId="{416DC9EF-092A-4FEF-8A40-0E509CA79855}"/>
          </ac:spMkLst>
        </pc:spChg>
        <pc:spChg chg="add del">
          <ac:chgData name="DAOUD WILLEM" userId="6626502d-8e6a-4dbe-ac77-5c5707fedbc9" providerId="ADAL" clId="{0AA19732-617A-40B7-9965-C5F8E60CDBAF}" dt="2020-03-06T08:15:23.861" v="110"/>
          <ac:spMkLst>
            <pc:docMk/>
            <pc:sldMk cId="1156981209" sldId="257"/>
            <ac:spMk id="52" creationId="{4609862E-48F9-45AC-8D44-67A0268A7935}"/>
          </ac:spMkLst>
        </pc:spChg>
        <pc:cxnChg chg="add del">
          <ac:chgData name="DAOUD WILLEM" userId="6626502d-8e6a-4dbe-ac77-5c5707fedbc9" providerId="ADAL" clId="{0AA19732-617A-40B7-9965-C5F8E60CDBAF}" dt="2020-03-06T08:09:06.476" v="12" actId="26606"/>
          <ac:cxnSpMkLst>
            <pc:docMk/>
            <pc:sldMk cId="1156981209" sldId="257"/>
            <ac:cxnSpMk id="8" creationId="{FEB90296-CFE0-401D-9CA3-32966EC4F01D}"/>
          </ac:cxnSpMkLst>
        </pc:cxnChg>
        <pc:cxnChg chg="add del">
          <ac:chgData name="DAOUD WILLEM" userId="6626502d-8e6a-4dbe-ac77-5c5707fedbc9" providerId="ADAL" clId="{0AA19732-617A-40B7-9965-C5F8E60CDBAF}" dt="2020-03-06T08:09:06.476" v="12" actId="26606"/>
          <ac:cxnSpMkLst>
            <pc:docMk/>
            <pc:sldMk cId="1156981209" sldId="257"/>
            <ac:cxnSpMk id="10" creationId="{08C9B4EE-7611-4ED9-B356-7BDD377C39B0}"/>
          </ac:cxnSpMkLst>
        </pc:cxnChg>
        <pc:cxnChg chg="add del">
          <ac:chgData name="DAOUD WILLEM" userId="6626502d-8e6a-4dbe-ac77-5c5707fedbc9" providerId="ADAL" clId="{0AA19732-617A-40B7-9965-C5F8E60CDBAF}" dt="2020-03-06T08:09:06.476" v="12" actId="26606"/>
          <ac:cxnSpMkLst>
            <pc:docMk/>
            <pc:sldMk cId="1156981209" sldId="257"/>
            <ac:cxnSpMk id="12" creationId="{4A4F266A-F2F7-47CD-8BBC-E3777E982FD2}"/>
          </ac:cxnSpMkLst>
        </pc:cxnChg>
        <pc:cxnChg chg="add del">
          <ac:chgData name="DAOUD WILLEM" userId="6626502d-8e6a-4dbe-ac77-5c5707fedbc9" providerId="ADAL" clId="{0AA19732-617A-40B7-9965-C5F8E60CDBAF}" dt="2020-03-06T08:09:06.476" v="12" actId="26606"/>
          <ac:cxnSpMkLst>
            <pc:docMk/>
            <pc:sldMk cId="1156981209" sldId="257"/>
            <ac:cxnSpMk id="14" creationId="{20D69C80-8919-4A32-B897-F2A21F940574}"/>
          </ac:cxnSpMkLst>
        </pc:cxnChg>
        <pc:cxnChg chg="add del">
          <ac:chgData name="DAOUD WILLEM" userId="6626502d-8e6a-4dbe-ac77-5c5707fedbc9" providerId="ADAL" clId="{0AA19732-617A-40B7-9965-C5F8E60CDBAF}" dt="2020-03-06T08:09:06.476" v="12" actId="26606"/>
          <ac:cxnSpMkLst>
            <pc:docMk/>
            <pc:sldMk cId="1156981209" sldId="257"/>
            <ac:cxnSpMk id="16" creationId="{F427B072-CC5B-481B-9719-8CD4C54444BE}"/>
          </ac:cxnSpMkLst>
        </pc:cxnChg>
        <pc:cxnChg chg="add del">
          <ac:chgData name="DAOUD WILLEM" userId="6626502d-8e6a-4dbe-ac77-5c5707fedbc9" providerId="ADAL" clId="{0AA19732-617A-40B7-9965-C5F8E60CDBAF}" dt="2020-03-06T08:09:04.930" v="9" actId="26606"/>
          <ac:cxnSpMkLst>
            <pc:docMk/>
            <pc:sldMk cId="1156981209" sldId="257"/>
            <ac:cxnSpMk id="25" creationId="{FEB90296-CFE0-401D-9CA3-32966EC4F01D}"/>
          </ac:cxnSpMkLst>
        </pc:cxnChg>
        <pc:cxnChg chg="add del">
          <ac:chgData name="DAOUD WILLEM" userId="6626502d-8e6a-4dbe-ac77-5c5707fedbc9" providerId="ADAL" clId="{0AA19732-617A-40B7-9965-C5F8E60CDBAF}" dt="2020-03-06T08:09:04.930" v="9" actId="26606"/>
          <ac:cxnSpMkLst>
            <pc:docMk/>
            <pc:sldMk cId="1156981209" sldId="257"/>
            <ac:cxnSpMk id="27" creationId="{08C9B4EE-7611-4ED9-B356-7BDD377C39B0}"/>
          </ac:cxnSpMkLst>
        </pc:cxnChg>
        <pc:cxnChg chg="add del">
          <ac:chgData name="DAOUD WILLEM" userId="6626502d-8e6a-4dbe-ac77-5c5707fedbc9" providerId="ADAL" clId="{0AA19732-617A-40B7-9965-C5F8E60CDBAF}" dt="2020-03-06T08:09:04.930" v="9" actId="26606"/>
          <ac:cxnSpMkLst>
            <pc:docMk/>
            <pc:sldMk cId="1156981209" sldId="257"/>
            <ac:cxnSpMk id="29" creationId="{4A4F266A-F2F7-47CD-8BBC-E3777E982FD2}"/>
          </ac:cxnSpMkLst>
        </pc:cxnChg>
        <pc:cxnChg chg="add del">
          <ac:chgData name="DAOUD WILLEM" userId="6626502d-8e6a-4dbe-ac77-5c5707fedbc9" providerId="ADAL" clId="{0AA19732-617A-40B7-9965-C5F8E60CDBAF}" dt="2020-03-06T08:09:04.930" v="9" actId="26606"/>
          <ac:cxnSpMkLst>
            <pc:docMk/>
            <pc:sldMk cId="1156981209" sldId="257"/>
            <ac:cxnSpMk id="31" creationId="{20D69C80-8919-4A32-B897-F2A21F940574}"/>
          </ac:cxnSpMkLst>
        </pc:cxnChg>
        <pc:cxnChg chg="add del">
          <ac:chgData name="DAOUD WILLEM" userId="6626502d-8e6a-4dbe-ac77-5c5707fedbc9" providerId="ADAL" clId="{0AA19732-617A-40B7-9965-C5F8E60CDBAF}" dt="2020-03-06T08:09:04.930" v="9" actId="26606"/>
          <ac:cxnSpMkLst>
            <pc:docMk/>
            <pc:sldMk cId="1156981209" sldId="257"/>
            <ac:cxnSpMk id="33" creationId="{F427B072-CC5B-481B-9719-8CD4C54444BE}"/>
          </ac:cxnSpMkLst>
        </pc:cxnChg>
        <pc:cxnChg chg="add del">
          <ac:chgData name="DAOUD WILLEM" userId="6626502d-8e6a-4dbe-ac77-5c5707fedbc9" providerId="ADAL" clId="{0AA19732-617A-40B7-9965-C5F8E60CDBAF}" dt="2020-03-06T08:09:04.930" v="9" actId="26606"/>
          <ac:cxnSpMkLst>
            <pc:docMk/>
            <pc:sldMk cId="1156981209" sldId="257"/>
            <ac:cxnSpMk id="37" creationId="{ABEC335A-D1CD-4687-AB54-7E9FEC72BC2D}"/>
          </ac:cxnSpMkLst>
        </pc:cxnChg>
        <pc:cxnChg chg="add del">
          <ac:chgData name="DAOUD WILLEM" userId="6626502d-8e6a-4dbe-ac77-5c5707fedbc9" providerId="ADAL" clId="{0AA19732-617A-40B7-9965-C5F8E60CDBAF}" dt="2020-03-06T08:09:06.465" v="11" actId="26606"/>
          <ac:cxnSpMkLst>
            <pc:docMk/>
            <pc:sldMk cId="1156981209" sldId="257"/>
            <ac:cxnSpMk id="39" creationId="{FEB90296-CFE0-401D-9CA3-32966EC4F01D}"/>
          </ac:cxnSpMkLst>
        </pc:cxnChg>
        <pc:cxnChg chg="add del">
          <ac:chgData name="DAOUD WILLEM" userId="6626502d-8e6a-4dbe-ac77-5c5707fedbc9" providerId="ADAL" clId="{0AA19732-617A-40B7-9965-C5F8E60CDBAF}" dt="2020-03-06T08:09:06.465" v="11" actId="26606"/>
          <ac:cxnSpMkLst>
            <pc:docMk/>
            <pc:sldMk cId="1156981209" sldId="257"/>
            <ac:cxnSpMk id="40" creationId="{08C9B4EE-7611-4ED9-B356-7BDD377C39B0}"/>
          </ac:cxnSpMkLst>
        </pc:cxnChg>
        <pc:cxnChg chg="add del">
          <ac:chgData name="DAOUD WILLEM" userId="6626502d-8e6a-4dbe-ac77-5c5707fedbc9" providerId="ADAL" clId="{0AA19732-617A-40B7-9965-C5F8E60CDBAF}" dt="2020-03-06T08:09:06.465" v="11" actId="26606"/>
          <ac:cxnSpMkLst>
            <pc:docMk/>
            <pc:sldMk cId="1156981209" sldId="257"/>
            <ac:cxnSpMk id="41" creationId="{4A4F266A-F2F7-47CD-8BBC-E3777E982FD2}"/>
          </ac:cxnSpMkLst>
        </pc:cxnChg>
        <pc:cxnChg chg="add del">
          <ac:chgData name="DAOUD WILLEM" userId="6626502d-8e6a-4dbe-ac77-5c5707fedbc9" providerId="ADAL" clId="{0AA19732-617A-40B7-9965-C5F8E60CDBAF}" dt="2020-03-06T08:09:06.465" v="11" actId="26606"/>
          <ac:cxnSpMkLst>
            <pc:docMk/>
            <pc:sldMk cId="1156981209" sldId="257"/>
            <ac:cxnSpMk id="42" creationId="{20D69C80-8919-4A32-B897-F2A21F940574}"/>
          </ac:cxnSpMkLst>
        </pc:cxnChg>
        <pc:cxnChg chg="add del">
          <ac:chgData name="DAOUD WILLEM" userId="6626502d-8e6a-4dbe-ac77-5c5707fedbc9" providerId="ADAL" clId="{0AA19732-617A-40B7-9965-C5F8E60CDBAF}" dt="2020-03-06T08:09:06.465" v="11" actId="26606"/>
          <ac:cxnSpMkLst>
            <pc:docMk/>
            <pc:sldMk cId="1156981209" sldId="257"/>
            <ac:cxnSpMk id="43" creationId="{F427B072-CC5B-481B-9719-8CD4C54444BE}"/>
          </ac:cxnSpMkLst>
        </pc:cxnChg>
        <pc:cxnChg chg="add del">
          <ac:chgData name="DAOUD WILLEM" userId="6626502d-8e6a-4dbe-ac77-5c5707fedbc9" providerId="ADAL" clId="{0AA19732-617A-40B7-9965-C5F8E60CDBAF}" dt="2020-03-06T08:15:23.861" v="110"/>
          <ac:cxnSpMkLst>
            <pc:docMk/>
            <pc:sldMk cId="1156981209" sldId="257"/>
            <ac:cxnSpMk id="47" creationId="{FEB90296-CFE0-401D-9CA3-32966EC4F01D}"/>
          </ac:cxnSpMkLst>
        </pc:cxnChg>
        <pc:cxnChg chg="add del">
          <ac:chgData name="DAOUD WILLEM" userId="6626502d-8e6a-4dbe-ac77-5c5707fedbc9" providerId="ADAL" clId="{0AA19732-617A-40B7-9965-C5F8E60CDBAF}" dt="2020-03-06T08:15:23.861" v="110"/>
          <ac:cxnSpMkLst>
            <pc:docMk/>
            <pc:sldMk cId="1156981209" sldId="257"/>
            <ac:cxnSpMk id="48" creationId="{08C9B4EE-7611-4ED9-B356-7BDD377C39B0}"/>
          </ac:cxnSpMkLst>
        </pc:cxnChg>
        <pc:cxnChg chg="add del">
          <ac:chgData name="DAOUD WILLEM" userId="6626502d-8e6a-4dbe-ac77-5c5707fedbc9" providerId="ADAL" clId="{0AA19732-617A-40B7-9965-C5F8E60CDBAF}" dt="2020-03-06T08:15:23.861" v="110"/>
          <ac:cxnSpMkLst>
            <pc:docMk/>
            <pc:sldMk cId="1156981209" sldId="257"/>
            <ac:cxnSpMk id="49" creationId="{4A4F266A-F2F7-47CD-8BBC-E3777E982FD2}"/>
          </ac:cxnSpMkLst>
        </pc:cxnChg>
        <pc:cxnChg chg="add del">
          <ac:chgData name="DAOUD WILLEM" userId="6626502d-8e6a-4dbe-ac77-5c5707fedbc9" providerId="ADAL" clId="{0AA19732-617A-40B7-9965-C5F8E60CDBAF}" dt="2020-03-06T08:15:23.861" v="110"/>
          <ac:cxnSpMkLst>
            <pc:docMk/>
            <pc:sldMk cId="1156981209" sldId="257"/>
            <ac:cxnSpMk id="50" creationId="{20D69C80-8919-4A32-B897-F2A21F940574}"/>
          </ac:cxnSpMkLst>
        </pc:cxnChg>
        <pc:cxnChg chg="add del">
          <ac:chgData name="DAOUD WILLEM" userId="6626502d-8e6a-4dbe-ac77-5c5707fedbc9" providerId="ADAL" clId="{0AA19732-617A-40B7-9965-C5F8E60CDBAF}" dt="2020-03-06T08:15:23.861" v="110"/>
          <ac:cxnSpMkLst>
            <pc:docMk/>
            <pc:sldMk cId="1156981209" sldId="257"/>
            <ac:cxnSpMk id="51" creationId="{F427B072-CC5B-481B-9719-8CD4C54444BE}"/>
          </ac:cxnSpMkLst>
        </pc:cxnChg>
        <pc:cxnChg chg="add del">
          <ac:chgData name="DAOUD WILLEM" userId="6626502d-8e6a-4dbe-ac77-5c5707fedbc9" providerId="ADAL" clId="{0AA19732-617A-40B7-9965-C5F8E60CDBAF}" dt="2020-03-06T08:15:23.861" v="110"/>
          <ac:cxnSpMkLst>
            <pc:docMk/>
            <pc:sldMk cId="1156981209" sldId="257"/>
            <ac:cxnSpMk id="53" creationId="{ABEC335A-D1CD-4687-AB54-7E9FEC72BC2D}"/>
          </ac:cxnSpMkLst>
        </pc:cxnChg>
      </pc:sldChg>
      <pc:sldChg chg="modSp add del mod modTransition">
        <pc:chgData name="DAOUD WILLEM" userId="6626502d-8e6a-4dbe-ac77-5c5707fedbc9" providerId="ADAL" clId="{0AA19732-617A-40B7-9965-C5F8E60CDBAF}" dt="2020-03-06T08:50:47.348" v="255" actId="2696"/>
        <pc:sldMkLst>
          <pc:docMk/>
          <pc:sldMk cId="2315049031" sldId="257"/>
        </pc:sldMkLst>
        <pc:spChg chg="mod">
          <ac:chgData name="DAOUD WILLEM" userId="6626502d-8e6a-4dbe-ac77-5c5707fedbc9" providerId="ADAL" clId="{0AA19732-617A-40B7-9965-C5F8E60CDBAF}" dt="2020-03-06T08:46:09.764" v="225" actId="20577"/>
          <ac:spMkLst>
            <pc:docMk/>
            <pc:sldMk cId="2315049031" sldId="257"/>
            <ac:spMk id="2" creationId="{913B19A9-9627-487C-AA49-341DC6F2AC2A}"/>
          </ac:spMkLst>
        </pc:spChg>
        <pc:spChg chg="mod">
          <ac:chgData name="DAOUD WILLEM" userId="6626502d-8e6a-4dbe-ac77-5c5707fedbc9" providerId="ADAL" clId="{0AA19732-617A-40B7-9965-C5F8E60CDBAF}" dt="2020-03-06T08:20:03.091" v="170" actId="1076"/>
          <ac:spMkLst>
            <pc:docMk/>
            <pc:sldMk cId="2315049031" sldId="257"/>
            <ac:spMk id="3" creationId="{F2D1D13A-4DD2-4951-9F10-AC34328234CA}"/>
          </ac:spMkLst>
        </pc:spChg>
      </pc:sldChg>
      <pc:sldChg chg="add del">
        <pc:chgData name="DAOUD WILLEM" userId="6626502d-8e6a-4dbe-ac77-5c5707fedbc9" providerId="ADAL" clId="{0AA19732-617A-40B7-9965-C5F8E60CDBAF}" dt="2020-03-06T08:54:35.789" v="273" actId="2696"/>
        <pc:sldMkLst>
          <pc:docMk/>
          <pc:sldMk cId="4233116605" sldId="257"/>
        </pc:sldMkLst>
      </pc:sldChg>
      <pc:sldChg chg="add del">
        <pc:chgData name="DAOUD WILLEM" userId="6626502d-8e6a-4dbe-ac77-5c5707fedbc9" providerId="ADAL" clId="{0AA19732-617A-40B7-9965-C5F8E60CDBAF}" dt="2020-03-06T08:14:59.530" v="106"/>
        <pc:sldMkLst>
          <pc:docMk/>
          <pc:sldMk cId="3316993740" sldId="258"/>
        </pc:sldMkLst>
      </pc:sldChg>
      <pc:sldChg chg="add del">
        <pc:chgData name="DAOUD WILLEM" userId="6626502d-8e6a-4dbe-ac77-5c5707fedbc9" providerId="ADAL" clId="{0AA19732-617A-40B7-9965-C5F8E60CDBAF}" dt="2020-03-06T08:17:00.085" v="113" actId="2696"/>
        <pc:sldMkLst>
          <pc:docMk/>
          <pc:sldMk cId="3452503435" sldId="258"/>
        </pc:sldMkLst>
      </pc:sldChg>
      <pc:sldChg chg="add del">
        <pc:chgData name="DAOUD WILLEM" userId="6626502d-8e6a-4dbe-ac77-5c5707fedbc9" providerId="ADAL" clId="{0AA19732-617A-40B7-9965-C5F8E60CDBAF}" dt="2020-03-06T08:50:49.233" v="256" actId="2696"/>
        <pc:sldMkLst>
          <pc:docMk/>
          <pc:sldMk cId="4182096087" sldId="258"/>
        </pc:sldMkLst>
      </pc:sldChg>
      <pc:sldMasterChg chg="modSp mod modSldLayout">
        <pc:chgData name="DAOUD WILLEM" userId="6626502d-8e6a-4dbe-ac77-5c5707fedbc9" providerId="ADAL" clId="{0AA19732-617A-40B7-9965-C5F8E60CDBAF}" dt="2020-03-06T08:56:44.247" v="291" actId="6014"/>
        <pc:sldMasterMkLst>
          <pc:docMk/>
          <pc:sldMasterMk cId="3126389131" sldId="2147483660"/>
        </pc:sldMasterMkLst>
        <pc:spChg chg="mod">
          <ac:chgData name="DAOUD WILLEM" userId="6626502d-8e6a-4dbe-ac77-5c5707fedbc9" providerId="ADAL" clId="{0AA19732-617A-40B7-9965-C5F8E60CDBAF}" dt="2020-03-06T08:56:16.090" v="290" actId="20577"/>
          <ac:spMkLst>
            <pc:docMk/>
            <pc:sldMasterMk cId="3126389131" sldId="2147483660"/>
            <ac:spMk id="2" creationId="{00000000-0000-0000-0000-000000000000}"/>
          </ac:spMkLst>
        </pc:spChg>
        <pc:spChg chg="mod">
          <ac:chgData name="DAOUD WILLEM" userId="6626502d-8e6a-4dbe-ac77-5c5707fedbc9" providerId="ADAL" clId="{0AA19732-617A-40B7-9965-C5F8E60CDBAF}" dt="2020-03-06T08:51:19.372" v="258" actId="1076"/>
          <ac:spMkLst>
            <pc:docMk/>
            <pc:sldMasterMk cId="3126389131" sldId="2147483660"/>
            <ac:spMk id="3" creationId="{00000000-0000-0000-0000-000000000000}"/>
          </ac:spMkLst>
        </pc:spChg>
        <pc:spChg chg="mod">
          <ac:chgData name="DAOUD WILLEM" userId="6626502d-8e6a-4dbe-ac77-5c5707fedbc9" providerId="ADAL" clId="{0AA19732-617A-40B7-9965-C5F8E60CDBAF}" dt="2020-03-06T08:52:58.057" v="265" actId="207"/>
          <ac:spMkLst>
            <pc:docMk/>
            <pc:sldMasterMk cId="3126389131" sldId="2147483660"/>
            <ac:spMk id="5" creationId="{00000000-0000-0000-0000-000000000000}"/>
          </ac:spMkLst>
        </pc:spChg>
        <pc:sldLayoutChg chg="modSp mod">
          <pc:chgData name="DAOUD WILLEM" userId="6626502d-8e6a-4dbe-ac77-5c5707fedbc9" providerId="ADAL" clId="{0AA19732-617A-40B7-9965-C5F8E60CDBAF}" dt="2020-03-06T08:55:18.948" v="275" actId="20577"/>
          <pc:sldLayoutMkLst>
            <pc:docMk/>
            <pc:sldMasterMk cId="3126389131" sldId="2147483660"/>
            <pc:sldLayoutMk cId="2187061344" sldId="2147483661"/>
          </pc:sldLayoutMkLst>
          <pc:spChg chg="mod">
            <ac:chgData name="DAOUD WILLEM" userId="6626502d-8e6a-4dbe-ac77-5c5707fedbc9" providerId="ADAL" clId="{0AA19732-617A-40B7-9965-C5F8E60CDBAF}" dt="2020-03-06T08:51:46.312" v="261" actId="14100"/>
            <ac:spMkLst>
              <pc:docMk/>
              <pc:sldMasterMk cId="3126389131" sldId="2147483660"/>
              <pc:sldLayoutMk cId="2187061344" sldId="2147483661"/>
              <ac:spMk id="2" creationId="{00000000-0000-0000-0000-000000000000}"/>
            </ac:spMkLst>
          </pc:spChg>
          <pc:spChg chg="mod">
            <ac:chgData name="DAOUD WILLEM" userId="6626502d-8e6a-4dbe-ac77-5c5707fedbc9" providerId="ADAL" clId="{0AA19732-617A-40B7-9965-C5F8E60CDBAF}" dt="2020-03-06T08:51:49.707" v="262" actId="14100"/>
            <ac:spMkLst>
              <pc:docMk/>
              <pc:sldMasterMk cId="3126389131" sldId="2147483660"/>
              <pc:sldLayoutMk cId="2187061344" sldId="2147483661"/>
              <ac:spMk id="3" creationId="{00000000-0000-0000-0000-000000000000}"/>
            </ac:spMkLst>
          </pc:spChg>
          <pc:spChg chg="mod">
            <ac:chgData name="DAOUD WILLEM" userId="6626502d-8e6a-4dbe-ac77-5c5707fedbc9" providerId="ADAL" clId="{0AA19732-617A-40B7-9965-C5F8E60CDBAF}" dt="2020-03-06T08:55:18.948" v="275" actId="20577"/>
            <ac:spMkLst>
              <pc:docMk/>
              <pc:sldMasterMk cId="3126389131" sldId="2147483660"/>
              <pc:sldLayoutMk cId="2187061344" sldId="2147483661"/>
              <ac:spMk id="5" creationId="{00000000-0000-0000-0000-000000000000}"/>
            </ac:spMkLst>
          </pc:spChg>
        </pc:sldLayoutChg>
        <pc:sldLayoutChg chg="modSp mod">
          <pc:chgData name="DAOUD WILLEM" userId="6626502d-8e6a-4dbe-ac77-5c5707fedbc9" providerId="ADAL" clId="{0AA19732-617A-40B7-9965-C5F8E60CDBAF}" dt="2020-03-06T08:55:32.905" v="277" actId="6014"/>
          <pc:sldLayoutMkLst>
            <pc:docMk/>
            <pc:sldMasterMk cId="3126389131" sldId="2147483660"/>
            <pc:sldLayoutMk cId="717678705" sldId="2147483662"/>
          </pc:sldLayoutMkLst>
          <pc:spChg chg="mod">
            <ac:chgData name="DAOUD WILLEM" userId="6626502d-8e6a-4dbe-ac77-5c5707fedbc9" providerId="ADAL" clId="{0AA19732-617A-40B7-9965-C5F8E60CDBAF}" dt="2020-03-06T08:55:26.172" v="276"/>
            <ac:spMkLst>
              <pc:docMk/>
              <pc:sldMasterMk cId="3126389131" sldId="2147483660"/>
              <pc:sldLayoutMk cId="717678705" sldId="2147483662"/>
              <ac:spMk id="5" creationId="{00000000-0000-0000-0000-000000000000}"/>
            </ac:spMkLst>
          </pc:spChg>
        </pc:sldLayoutChg>
      </pc:sldMasterChg>
      <pc:sldMasterChg chg="new del mod addSldLayout delSldLayout">
        <pc:chgData name="DAOUD WILLEM" userId="6626502d-8e6a-4dbe-ac77-5c5707fedbc9" providerId="ADAL" clId="{0AA19732-617A-40B7-9965-C5F8E60CDBAF}" dt="2020-03-06T08:10:21.840" v="97" actId="6938"/>
        <pc:sldMasterMkLst>
          <pc:docMk/>
          <pc:sldMasterMk cId="108218295" sldId="2147483678"/>
        </pc:sldMasterMkLst>
        <pc:sldLayoutChg chg="new del replId">
          <pc:chgData name="DAOUD WILLEM" userId="6626502d-8e6a-4dbe-ac77-5c5707fedbc9" providerId="ADAL" clId="{0AA19732-617A-40B7-9965-C5F8E60CDBAF}" dt="2020-03-06T08:10:21.840" v="97" actId="6938"/>
          <pc:sldLayoutMkLst>
            <pc:docMk/>
            <pc:sldMasterMk cId="108218295" sldId="2147483678"/>
            <pc:sldLayoutMk cId="248814514" sldId="2147483679"/>
          </pc:sldLayoutMkLst>
        </pc:sldLayoutChg>
        <pc:sldLayoutChg chg="new del replId">
          <pc:chgData name="DAOUD WILLEM" userId="6626502d-8e6a-4dbe-ac77-5c5707fedbc9" providerId="ADAL" clId="{0AA19732-617A-40B7-9965-C5F8E60CDBAF}" dt="2020-03-06T08:10:21.840" v="97" actId="6938"/>
          <pc:sldLayoutMkLst>
            <pc:docMk/>
            <pc:sldMasterMk cId="108218295" sldId="2147483678"/>
            <pc:sldLayoutMk cId="1959135142" sldId="2147483680"/>
          </pc:sldLayoutMkLst>
        </pc:sldLayoutChg>
        <pc:sldLayoutChg chg="new del replId">
          <pc:chgData name="DAOUD WILLEM" userId="6626502d-8e6a-4dbe-ac77-5c5707fedbc9" providerId="ADAL" clId="{0AA19732-617A-40B7-9965-C5F8E60CDBAF}" dt="2020-03-06T08:10:21.840" v="97" actId="6938"/>
          <pc:sldLayoutMkLst>
            <pc:docMk/>
            <pc:sldMasterMk cId="108218295" sldId="2147483678"/>
            <pc:sldLayoutMk cId="2241654980" sldId="2147483681"/>
          </pc:sldLayoutMkLst>
        </pc:sldLayoutChg>
        <pc:sldLayoutChg chg="new del replId">
          <pc:chgData name="DAOUD WILLEM" userId="6626502d-8e6a-4dbe-ac77-5c5707fedbc9" providerId="ADAL" clId="{0AA19732-617A-40B7-9965-C5F8E60CDBAF}" dt="2020-03-06T08:10:21.840" v="97" actId="6938"/>
          <pc:sldLayoutMkLst>
            <pc:docMk/>
            <pc:sldMasterMk cId="108218295" sldId="2147483678"/>
            <pc:sldLayoutMk cId="564687814" sldId="2147483682"/>
          </pc:sldLayoutMkLst>
        </pc:sldLayoutChg>
        <pc:sldLayoutChg chg="new del replId">
          <pc:chgData name="DAOUD WILLEM" userId="6626502d-8e6a-4dbe-ac77-5c5707fedbc9" providerId="ADAL" clId="{0AA19732-617A-40B7-9965-C5F8E60CDBAF}" dt="2020-03-06T08:10:21.840" v="97" actId="6938"/>
          <pc:sldLayoutMkLst>
            <pc:docMk/>
            <pc:sldMasterMk cId="108218295" sldId="2147483678"/>
            <pc:sldLayoutMk cId="1782046342" sldId="2147483683"/>
          </pc:sldLayoutMkLst>
        </pc:sldLayoutChg>
        <pc:sldLayoutChg chg="new del replId">
          <pc:chgData name="DAOUD WILLEM" userId="6626502d-8e6a-4dbe-ac77-5c5707fedbc9" providerId="ADAL" clId="{0AA19732-617A-40B7-9965-C5F8E60CDBAF}" dt="2020-03-06T08:10:21.840" v="97" actId="6938"/>
          <pc:sldLayoutMkLst>
            <pc:docMk/>
            <pc:sldMasterMk cId="108218295" sldId="2147483678"/>
            <pc:sldLayoutMk cId="3505775951" sldId="2147483684"/>
          </pc:sldLayoutMkLst>
        </pc:sldLayoutChg>
        <pc:sldLayoutChg chg="new del replId">
          <pc:chgData name="DAOUD WILLEM" userId="6626502d-8e6a-4dbe-ac77-5c5707fedbc9" providerId="ADAL" clId="{0AA19732-617A-40B7-9965-C5F8E60CDBAF}" dt="2020-03-06T08:10:21.840" v="97" actId="6938"/>
          <pc:sldLayoutMkLst>
            <pc:docMk/>
            <pc:sldMasterMk cId="108218295" sldId="2147483678"/>
            <pc:sldLayoutMk cId="2597658112" sldId="2147483685"/>
          </pc:sldLayoutMkLst>
        </pc:sldLayoutChg>
        <pc:sldLayoutChg chg="new del replId">
          <pc:chgData name="DAOUD WILLEM" userId="6626502d-8e6a-4dbe-ac77-5c5707fedbc9" providerId="ADAL" clId="{0AA19732-617A-40B7-9965-C5F8E60CDBAF}" dt="2020-03-06T08:10:21.840" v="97" actId="6938"/>
          <pc:sldLayoutMkLst>
            <pc:docMk/>
            <pc:sldMasterMk cId="108218295" sldId="2147483678"/>
            <pc:sldLayoutMk cId="1790541071" sldId="2147483686"/>
          </pc:sldLayoutMkLst>
        </pc:sldLayoutChg>
        <pc:sldLayoutChg chg="new del replId">
          <pc:chgData name="DAOUD WILLEM" userId="6626502d-8e6a-4dbe-ac77-5c5707fedbc9" providerId="ADAL" clId="{0AA19732-617A-40B7-9965-C5F8E60CDBAF}" dt="2020-03-06T08:10:21.840" v="97" actId="6938"/>
          <pc:sldLayoutMkLst>
            <pc:docMk/>
            <pc:sldMasterMk cId="108218295" sldId="2147483678"/>
            <pc:sldLayoutMk cId="3238704951" sldId="2147483687"/>
          </pc:sldLayoutMkLst>
        </pc:sldLayoutChg>
        <pc:sldLayoutChg chg="new del replId">
          <pc:chgData name="DAOUD WILLEM" userId="6626502d-8e6a-4dbe-ac77-5c5707fedbc9" providerId="ADAL" clId="{0AA19732-617A-40B7-9965-C5F8E60CDBAF}" dt="2020-03-06T08:10:21.840" v="97" actId="6938"/>
          <pc:sldLayoutMkLst>
            <pc:docMk/>
            <pc:sldMasterMk cId="108218295" sldId="2147483678"/>
            <pc:sldLayoutMk cId="1772711835" sldId="2147483688"/>
          </pc:sldLayoutMkLst>
        </pc:sldLayoutChg>
        <pc:sldLayoutChg chg="new del replId">
          <pc:chgData name="DAOUD WILLEM" userId="6626502d-8e6a-4dbe-ac77-5c5707fedbc9" providerId="ADAL" clId="{0AA19732-617A-40B7-9965-C5F8E60CDBAF}" dt="2020-03-06T08:10:21.840" v="97" actId="6938"/>
          <pc:sldLayoutMkLst>
            <pc:docMk/>
            <pc:sldMasterMk cId="108218295" sldId="2147483678"/>
            <pc:sldLayoutMk cId="2012492524" sldId="2147483689"/>
          </pc:sldLayoutMkLst>
        </pc:sldLayoutChg>
      </pc:sldMasterChg>
      <pc:sldMasterChg chg="modSp new mod addSldLayout delSldLayout modSldLayout">
        <pc:chgData name="DAOUD WILLEM" userId="6626502d-8e6a-4dbe-ac77-5c5707fedbc9" providerId="ADAL" clId="{0AA19732-617A-40B7-9965-C5F8E60CDBAF}" dt="2020-03-06T08:17:35.136" v="115" actId="11236"/>
        <pc:sldMasterMkLst>
          <pc:docMk/>
          <pc:sldMasterMk cId="1536347591" sldId="2147483678"/>
        </pc:sldMasterMkLst>
        <pc:spChg chg="mod">
          <ac:chgData name="DAOUD WILLEM" userId="6626502d-8e6a-4dbe-ac77-5c5707fedbc9" providerId="ADAL" clId="{0AA19732-617A-40B7-9965-C5F8E60CDBAF}" dt="2020-03-06T08:12:17.446" v="104"/>
          <ac:spMkLst>
            <pc:docMk/>
            <pc:sldMasterMk cId="1536347591" sldId="2147483678"/>
            <ac:spMk id="5" creationId="{B642A47A-A254-4B11-9C1C-61CECD6934A1}"/>
          </ac:spMkLst>
        </pc:spChg>
        <pc:sldLayoutChg chg="new replId">
          <pc:chgData name="DAOUD WILLEM" userId="6626502d-8e6a-4dbe-ac77-5c5707fedbc9" providerId="ADAL" clId="{0AA19732-617A-40B7-9965-C5F8E60CDBAF}" dt="2020-03-06T08:12:13.212" v="103" actId="6938"/>
          <pc:sldLayoutMkLst>
            <pc:docMk/>
            <pc:sldMasterMk cId="1536347591" sldId="2147483678"/>
            <pc:sldLayoutMk cId="753608333" sldId="2147483679"/>
          </pc:sldLayoutMkLst>
        </pc:sldLayoutChg>
        <pc:sldLayoutChg chg="new replId">
          <pc:chgData name="DAOUD WILLEM" userId="6626502d-8e6a-4dbe-ac77-5c5707fedbc9" providerId="ADAL" clId="{0AA19732-617A-40B7-9965-C5F8E60CDBAF}" dt="2020-03-06T08:12:13.212" v="103" actId="6938"/>
          <pc:sldLayoutMkLst>
            <pc:docMk/>
            <pc:sldMasterMk cId="1536347591" sldId="2147483678"/>
            <pc:sldLayoutMk cId="2172092879" sldId="2147483680"/>
          </pc:sldLayoutMkLst>
        </pc:sldLayoutChg>
        <pc:sldLayoutChg chg="new replId">
          <pc:chgData name="DAOUD WILLEM" userId="6626502d-8e6a-4dbe-ac77-5c5707fedbc9" providerId="ADAL" clId="{0AA19732-617A-40B7-9965-C5F8E60CDBAF}" dt="2020-03-06T08:12:13.212" v="103" actId="6938"/>
          <pc:sldLayoutMkLst>
            <pc:docMk/>
            <pc:sldMasterMk cId="1536347591" sldId="2147483678"/>
            <pc:sldLayoutMk cId="2482569732" sldId="2147483681"/>
          </pc:sldLayoutMkLst>
        </pc:sldLayoutChg>
        <pc:sldLayoutChg chg="new replId">
          <pc:chgData name="DAOUD WILLEM" userId="6626502d-8e6a-4dbe-ac77-5c5707fedbc9" providerId="ADAL" clId="{0AA19732-617A-40B7-9965-C5F8E60CDBAF}" dt="2020-03-06T08:12:13.212" v="103" actId="6938"/>
          <pc:sldLayoutMkLst>
            <pc:docMk/>
            <pc:sldMasterMk cId="1536347591" sldId="2147483678"/>
            <pc:sldLayoutMk cId="523777291" sldId="2147483682"/>
          </pc:sldLayoutMkLst>
        </pc:sldLayoutChg>
        <pc:sldLayoutChg chg="new replId">
          <pc:chgData name="DAOUD WILLEM" userId="6626502d-8e6a-4dbe-ac77-5c5707fedbc9" providerId="ADAL" clId="{0AA19732-617A-40B7-9965-C5F8E60CDBAF}" dt="2020-03-06T08:12:13.212" v="103" actId="6938"/>
          <pc:sldLayoutMkLst>
            <pc:docMk/>
            <pc:sldMasterMk cId="1536347591" sldId="2147483678"/>
            <pc:sldLayoutMk cId="581326148" sldId="2147483683"/>
          </pc:sldLayoutMkLst>
        </pc:sldLayoutChg>
        <pc:sldLayoutChg chg="new replId">
          <pc:chgData name="DAOUD WILLEM" userId="6626502d-8e6a-4dbe-ac77-5c5707fedbc9" providerId="ADAL" clId="{0AA19732-617A-40B7-9965-C5F8E60CDBAF}" dt="2020-03-06T08:12:13.212" v="103" actId="6938"/>
          <pc:sldLayoutMkLst>
            <pc:docMk/>
            <pc:sldMasterMk cId="1536347591" sldId="2147483678"/>
            <pc:sldLayoutMk cId="1969813300" sldId="2147483684"/>
          </pc:sldLayoutMkLst>
        </pc:sldLayoutChg>
        <pc:sldLayoutChg chg="new replId">
          <pc:chgData name="DAOUD WILLEM" userId="6626502d-8e6a-4dbe-ac77-5c5707fedbc9" providerId="ADAL" clId="{0AA19732-617A-40B7-9965-C5F8E60CDBAF}" dt="2020-03-06T08:12:13.212" v="103" actId="6938"/>
          <pc:sldLayoutMkLst>
            <pc:docMk/>
            <pc:sldMasterMk cId="1536347591" sldId="2147483678"/>
            <pc:sldLayoutMk cId="320944317" sldId="2147483685"/>
          </pc:sldLayoutMkLst>
        </pc:sldLayoutChg>
        <pc:sldLayoutChg chg="new replId">
          <pc:chgData name="DAOUD WILLEM" userId="6626502d-8e6a-4dbe-ac77-5c5707fedbc9" providerId="ADAL" clId="{0AA19732-617A-40B7-9965-C5F8E60CDBAF}" dt="2020-03-06T08:12:13.212" v="103" actId="6938"/>
          <pc:sldLayoutMkLst>
            <pc:docMk/>
            <pc:sldMasterMk cId="1536347591" sldId="2147483678"/>
            <pc:sldLayoutMk cId="4003657410" sldId="2147483686"/>
          </pc:sldLayoutMkLst>
        </pc:sldLayoutChg>
        <pc:sldLayoutChg chg="new replId">
          <pc:chgData name="DAOUD WILLEM" userId="6626502d-8e6a-4dbe-ac77-5c5707fedbc9" providerId="ADAL" clId="{0AA19732-617A-40B7-9965-C5F8E60CDBAF}" dt="2020-03-06T08:12:13.212" v="103" actId="6938"/>
          <pc:sldLayoutMkLst>
            <pc:docMk/>
            <pc:sldMasterMk cId="1536347591" sldId="2147483678"/>
            <pc:sldLayoutMk cId="1976239376" sldId="2147483687"/>
          </pc:sldLayoutMkLst>
        </pc:sldLayoutChg>
        <pc:sldLayoutChg chg="new replId">
          <pc:chgData name="DAOUD WILLEM" userId="6626502d-8e6a-4dbe-ac77-5c5707fedbc9" providerId="ADAL" clId="{0AA19732-617A-40B7-9965-C5F8E60CDBAF}" dt="2020-03-06T08:12:13.212" v="103" actId="6938"/>
          <pc:sldLayoutMkLst>
            <pc:docMk/>
            <pc:sldMasterMk cId="1536347591" sldId="2147483678"/>
            <pc:sldLayoutMk cId="3078028957" sldId="2147483688"/>
          </pc:sldLayoutMkLst>
        </pc:sldLayoutChg>
        <pc:sldLayoutChg chg="new replId">
          <pc:chgData name="DAOUD WILLEM" userId="6626502d-8e6a-4dbe-ac77-5c5707fedbc9" providerId="ADAL" clId="{0AA19732-617A-40B7-9965-C5F8E60CDBAF}" dt="2020-03-06T08:12:13.212" v="103" actId="6938"/>
          <pc:sldLayoutMkLst>
            <pc:docMk/>
            <pc:sldMasterMk cId="1536347591" sldId="2147483678"/>
            <pc:sldLayoutMk cId="1588689679" sldId="2147483689"/>
          </pc:sldLayoutMkLst>
        </pc:sldLayoutChg>
        <pc:sldLayoutChg chg="new del mod">
          <pc:chgData name="DAOUD WILLEM" userId="6626502d-8e6a-4dbe-ac77-5c5707fedbc9" providerId="ADAL" clId="{0AA19732-617A-40B7-9965-C5F8E60CDBAF}" dt="2020-03-06T08:17:35.136" v="115" actId="11236"/>
          <pc:sldLayoutMkLst>
            <pc:docMk/>
            <pc:sldMasterMk cId="1536347591" sldId="2147483678"/>
            <pc:sldLayoutMk cId="3300395158" sldId="2147483690"/>
          </pc:sldLayoutMkLst>
        </pc:sldLayoutChg>
      </pc:sldMasterChg>
      <pc:sldMasterChg chg="new del mod addSldLayout delSldLayout">
        <pc:chgData name="DAOUD WILLEM" userId="6626502d-8e6a-4dbe-ac77-5c5707fedbc9" providerId="ADAL" clId="{0AA19732-617A-40B7-9965-C5F8E60CDBAF}" dt="2020-03-06T08:10:21.521" v="96" actId="6938"/>
        <pc:sldMasterMkLst>
          <pc:docMk/>
          <pc:sldMasterMk cId="2592672516" sldId="2147483690"/>
        </pc:sldMasterMkLst>
        <pc:sldLayoutChg chg="new del replId">
          <pc:chgData name="DAOUD WILLEM" userId="6626502d-8e6a-4dbe-ac77-5c5707fedbc9" providerId="ADAL" clId="{0AA19732-617A-40B7-9965-C5F8E60CDBAF}" dt="2020-03-06T08:10:21.521" v="96" actId="6938"/>
          <pc:sldLayoutMkLst>
            <pc:docMk/>
            <pc:sldMasterMk cId="2592672516" sldId="2147483690"/>
            <pc:sldLayoutMk cId="345789458" sldId="2147483691"/>
          </pc:sldLayoutMkLst>
        </pc:sldLayoutChg>
        <pc:sldLayoutChg chg="new del replId">
          <pc:chgData name="DAOUD WILLEM" userId="6626502d-8e6a-4dbe-ac77-5c5707fedbc9" providerId="ADAL" clId="{0AA19732-617A-40B7-9965-C5F8E60CDBAF}" dt="2020-03-06T08:10:21.521" v="96" actId="6938"/>
          <pc:sldLayoutMkLst>
            <pc:docMk/>
            <pc:sldMasterMk cId="2592672516" sldId="2147483690"/>
            <pc:sldLayoutMk cId="1396158713" sldId="2147483692"/>
          </pc:sldLayoutMkLst>
        </pc:sldLayoutChg>
        <pc:sldLayoutChg chg="new del replId">
          <pc:chgData name="DAOUD WILLEM" userId="6626502d-8e6a-4dbe-ac77-5c5707fedbc9" providerId="ADAL" clId="{0AA19732-617A-40B7-9965-C5F8E60CDBAF}" dt="2020-03-06T08:10:21.521" v="96" actId="6938"/>
          <pc:sldLayoutMkLst>
            <pc:docMk/>
            <pc:sldMasterMk cId="2592672516" sldId="2147483690"/>
            <pc:sldLayoutMk cId="2127161203" sldId="2147483693"/>
          </pc:sldLayoutMkLst>
        </pc:sldLayoutChg>
        <pc:sldLayoutChg chg="new del replId">
          <pc:chgData name="DAOUD WILLEM" userId="6626502d-8e6a-4dbe-ac77-5c5707fedbc9" providerId="ADAL" clId="{0AA19732-617A-40B7-9965-C5F8E60CDBAF}" dt="2020-03-06T08:10:21.521" v="96" actId="6938"/>
          <pc:sldLayoutMkLst>
            <pc:docMk/>
            <pc:sldMasterMk cId="2592672516" sldId="2147483690"/>
            <pc:sldLayoutMk cId="1033366957" sldId="2147483694"/>
          </pc:sldLayoutMkLst>
        </pc:sldLayoutChg>
        <pc:sldLayoutChg chg="new del replId">
          <pc:chgData name="DAOUD WILLEM" userId="6626502d-8e6a-4dbe-ac77-5c5707fedbc9" providerId="ADAL" clId="{0AA19732-617A-40B7-9965-C5F8E60CDBAF}" dt="2020-03-06T08:10:21.521" v="96" actId="6938"/>
          <pc:sldLayoutMkLst>
            <pc:docMk/>
            <pc:sldMasterMk cId="2592672516" sldId="2147483690"/>
            <pc:sldLayoutMk cId="338877617" sldId="2147483695"/>
          </pc:sldLayoutMkLst>
        </pc:sldLayoutChg>
        <pc:sldLayoutChg chg="new del replId">
          <pc:chgData name="DAOUD WILLEM" userId="6626502d-8e6a-4dbe-ac77-5c5707fedbc9" providerId="ADAL" clId="{0AA19732-617A-40B7-9965-C5F8E60CDBAF}" dt="2020-03-06T08:10:21.521" v="96" actId="6938"/>
          <pc:sldLayoutMkLst>
            <pc:docMk/>
            <pc:sldMasterMk cId="2592672516" sldId="2147483690"/>
            <pc:sldLayoutMk cId="3775035171" sldId="2147483696"/>
          </pc:sldLayoutMkLst>
        </pc:sldLayoutChg>
        <pc:sldLayoutChg chg="new del replId">
          <pc:chgData name="DAOUD WILLEM" userId="6626502d-8e6a-4dbe-ac77-5c5707fedbc9" providerId="ADAL" clId="{0AA19732-617A-40B7-9965-C5F8E60CDBAF}" dt="2020-03-06T08:10:21.521" v="96" actId="6938"/>
          <pc:sldLayoutMkLst>
            <pc:docMk/>
            <pc:sldMasterMk cId="2592672516" sldId="2147483690"/>
            <pc:sldLayoutMk cId="1657901413" sldId="2147483697"/>
          </pc:sldLayoutMkLst>
        </pc:sldLayoutChg>
        <pc:sldLayoutChg chg="new del replId">
          <pc:chgData name="DAOUD WILLEM" userId="6626502d-8e6a-4dbe-ac77-5c5707fedbc9" providerId="ADAL" clId="{0AA19732-617A-40B7-9965-C5F8E60CDBAF}" dt="2020-03-06T08:10:21.521" v="96" actId="6938"/>
          <pc:sldLayoutMkLst>
            <pc:docMk/>
            <pc:sldMasterMk cId="2592672516" sldId="2147483690"/>
            <pc:sldLayoutMk cId="3365950486" sldId="2147483698"/>
          </pc:sldLayoutMkLst>
        </pc:sldLayoutChg>
        <pc:sldLayoutChg chg="new del replId">
          <pc:chgData name="DAOUD WILLEM" userId="6626502d-8e6a-4dbe-ac77-5c5707fedbc9" providerId="ADAL" clId="{0AA19732-617A-40B7-9965-C5F8E60CDBAF}" dt="2020-03-06T08:10:21.521" v="96" actId="6938"/>
          <pc:sldLayoutMkLst>
            <pc:docMk/>
            <pc:sldMasterMk cId="2592672516" sldId="2147483690"/>
            <pc:sldLayoutMk cId="55660638" sldId="2147483699"/>
          </pc:sldLayoutMkLst>
        </pc:sldLayoutChg>
        <pc:sldLayoutChg chg="new del replId">
          <pc:chgData name="DAOUD WILLEM" userId="6626502d-8e6a-4dbe-ac77-5c5707fedbc9" providerId="ADAL" clId="{0AA19732-617A-40B7-9965-C5F8E60CDBAF}" dt="2020-03-06T08:10:21.521" v="96" actId="6938"/>
          <pc:sldLayoutMkLst>
            <pc:docMk/>
            <pc:sldMasterMk cId="2592672516" sldId="2147483690"/>
            <pc:sldLayoutMk cId="1665748672" sldId="2147483700"/>
          </pc:sldLayoutMkLst>
        </pc:sldLayoutChg>
        <pc:sldLayoutChg chg="new del replId">
          <pc:chgData name="DAOUD WILLEM" userId="6626502d-8e6a-4dbe-ac77-5c5707fedbc9" providerId="ADAL" clId="{0AA19732-617A-40B7-9965-C5F8E60CDBAF}" dt="2020-03-06T08:10:21.521" v="96" actId="6938"/>
          <pc:sldLayoutMkLst>
            <pc:docMk/>
            <pc:sldMasterMk cId="2592672516" sldId="2147483690"/>
            <pc:sldLayoutMk cId="3883421552" sldId="2147483701"/>
          </pc:sldLayoutMkLst>
        </pc:sldLayoutChg>
      </pc:sldMasterChg>
      <pc:sldMasterChg chg="new del mod addSldLayout delSldLayout">
        <pc:chgData name="DAOUD WILLEM" userId="6626502d-8e6a-4dbe-ac77-5c5707fedbc9" providerId="ADAL" clId="{0AA19732-617A-40B7-9965-C5F8E60CDBAF}" dt="2020-03-06T08:10:21.227" v="95" actId="6938"/>
        <pc:sldMasterMkLst>
          <pc:docMk/>
          <pc:sldMasterMk cId="3019991393" sldId="2147483702"/>
        </pc:sldMasterMkLst>
        <pc:sldLayoutChg chg="new del replId">
          <pc:chgData name="DAOUD WILLEM" userId="6626502d-8e6a-4dbe-ac77-5c5707fedbc9" providerId="ADAL" clId="{0AA19732-617A-40B7-9965-C5F8E60CDBAF}" dt="2020-03-06T08:10:21.227" v="95" actId="6938"/>
          <pc:sldLayoutMkLst>
            <pc:docMk/>
            <pc:sldMasterMk cId="3019991393" sldId="2147483702"/>
            <pc:sldLayoutMk cId="1162411910" sldId="2147483703"/>
          </pc:sldLayoutMkLst>
        </pc:sldLayoutChg>
        <pc:sldLayoutChg chg="new del replId">
          <pc:chgData name="DAOUD WILLEM" userId="6626502d-8e6a-4dbe-ac77-5c5707fedbc9" providerId="ADAL" clId="{0AA19732-617A-40B7-9965-C5F8E60CDBAF}" dt="2020-03-06T08:10:21.227" v="95" actId="6938"/>
          <pc:sldLayoutMkLst>
            <pc:docMk/>
            <pc:sldMasterMk cId="3019991393" sldId="2147483702"/>
            <pc:sldLayoutMk cId="3186530864" sldId="2147483704"/>
          </pc:sldLayoutMkLst>
        </pc:sldLayoutChg>
        <pc:sldLayoutChg chg="new del replId">
          <pc:chgData name="DAOUD WILLEM" userId="6626502d-8e6a-4dbe-ac77-5c5707fedbc9" providerId="ADAL" clId="{0AA19732-617A-40B7-9965-C5F8E60CDBAF}" dt="2020-03-06T08:10:21.227" v="95" actId="6938"/>
          <pc:sldLayoutMkLst>
            <pc:docMk/>
            <pc:sldMasterMk cId="3019991393" sldId="2147483702"/>
            <pc:sldLayoutMk cId="435212267" sldId="2147483705"/>
          </pc:sldLayoutMkLst>
        </pc:sldLayoutChg>
        <pc:sldLayoutChg chg="new del replId">
          <pc:chgData name="DAOUD WILLEM" userId="6626502d-8e6a-4dbe-ac77-5c5707fedbc9" providerId="ADAL" clId="{0AA19732-617A-40B7-9965-C5F8E60CDBAF}" dt="2020-03-06T08:10:21.227" v="95" actId="6938"/>
          <pc:sldLayoutMkLst>
            <pc:docMk/>
            <pc:sldMasterMk cId="3019991393" sldId="2147483702"/>
            <pc:sldLayoutMk cId="3249970890" sldId="2147483706"/>
          </pc:sldLayoutMkLst>
        </pc:sldLayoutChg>
        <pc:sldLayoutChg chg="new del replId">
          <pc:chgData name="DAOUD WILLEM" userId="6626502d-8e6a-4dbe-ac77-5c5707fedbc9" providerId="ADAL" clId="{0AA19732-617A-40B7-9965-C5F8E60CDBAF}" dt="2020-03-06T08:10:21.227" v="95" actId="6938"/>
          <pc:sldLayoutMkLst>
            <pc:docMk/>
            <pc:sldMasterMk cId="3019991393" sldId="2147483702"/>
            <pc:sldLayoutMk cId="3832608466" sldId="2147483707"/>
          </pc:sldLayoutMkLst>
        </pc:sldLayoutChg>
        <pc:sldLayoutChg chg="new del replId">
          <pc:chgData name="DAOUD WILLEM" userId="6626502d-8e6a-4dbe-ac77-5c5707fedbc9" providerId="ADAL" clId="{0AA19732-617A-40B7-9965-C5F8E60CDBAF}" dt="2020-03-06T08:10:21.227" v="95" actId="6938"/>
          <pc:sldLayoutMkLst>
            <pc:docMk/>
            <pc:sldMasterMk cId="3019991393" sldId="2147483702"/>
            <pc:sldLayoutMk cId="1973399113" sldId="2147483708"/>
          </pc:sldLayoutMkLst>
        </pc:sldLayoutChg>
        <pc:sldLayoutChg chg="new del replId">
          <pc:chgData name="DAOUD WILLEM" userId="6626502d-8e6a-4dbe-ac77-5c5707fedbc9" providerId="ADAL" clId="{0AA19732-617A-40B7-9965-C5F8E60CDBAF}" dt="2020-03-06T08:10:21.227" v="95" actId="6938"/>
          <pc:sldLayoutMkLst>
            <pc:docMk/>
            <pc:sldMasterMk cId="3019991393" sldId="2147483702"/>
            <pc:sldLayoutMk cId="3267357478" sldId="2147483709"/>
          </pc:sldLayoutMkLst>
        </pc:sldLayoutChg>
        <pc:sldLayoutChg chg="new del replId">
          <pc:chgData name="DAOUD WILLEM" userId="6626502d-8e6a-4dbe-ac77-5c5707fedbc9" providerId="ADAL" clId="{0AA19732-617A-40B7-9965-C5F8E60CDBAF}" dt="2020-03-06T08:10:21.227" v="95" actId="6938"/>
          <pc:sldLayoutMkLst>
            <pc:docMk/>
            <pc:sldMasterMk cId="3019991393" sldId="2147483702"/>
            <pc:sldLayoutMk cId="523313138" sldId="2147483710"/>
          </pc:sldLayoutMkLst>
        </pc:sldLayoutChg>
        <pc:sldLayoutChg chg="new del replId">
          <pc:chgData name="DAOUD WILLEM" userId="6626502d-8e6a-4dbe-ac77-5c5707fedbc9" providerId="ADAL" clId="{0AA19732-617A-40B7-9965-C5F8E60CDBAF}" dt="2020-03-06T08:10:21.227" v="95" actId="6938"/>
          <pc:sldLayoutMkLst>
            <pc:docMk/>
            <pc:sldMasterMk cId="3019991393" sldId="2147483702"/>
            <pc:sldLayoutMk cId="1113689249" sldId="2147483711"/>
          </pc:sldLayoutMkLst>
        </pc:sldLayoutChg>
        <pc:sldLayoutChg chg="new del replId">
          <pc:chgData name="DAOUD WILLEM" userId="6626502d-8e6a-4dbe-ac77-5c5707fedbc9" providerId="ADAL" clId="{0AA19732-617A-40B7-9965-C5F8E60CDBAF}" dt="2020-03-06T08:10:21.227" v="95" actId="6938"/>
          <pc:sldLayoutMkLst>
            <pc:docMk/>
            <pc:sldMasterMk cId="3019991393" sldId="2147483702"/>
            <pc:sldLayoutMk cId="3053495523" sldId="2147483712"/>
          </pc:sldLayoutMkLst>
        </pc:sldLayoutChg>
        <pc:sldLayoutChg chg="new del replId">
          <pc:chgData name="DAOUD WILLEM" userId="6626502d-8e6a-4dbe-ac77-5c5707fedbc9" providerId="ADAL" clId="{0AA19732-617A-40B7-9965-C5F8E60CDBAF}" dt="2020-03-06T08:10:21.227" v="95" actId="6938"/>
          <pc:sldLayoutMkLst>
            <pc:docMk/>
            <pc:sldMasterMk cId="3019991393" sldId="2147483702"/>
            <pc:sldLayoutMk cId="4224943690" sldId="214748371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BB1820D-CEA1-4501-8280-04F5AE7388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7E938A-C994-49B0-B7FA-FA0D60DD45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26A47-4E8E-4EBC-89C7-CABB1B379F0F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28F9E5-6F31-4227-BD0E-644D57A3AB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3AD6B8-6897-4393-A4E0-86E99813A1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8D9F-B973-4240-AA1F-6CBF095CE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551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46A8D-F5F4-47BF-979F-F96DC0AF54EB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5A9AC-2AF6-4618-81DF-0E1E2ABD10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803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reste pas plus de 15 secondes sur ce slide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5A9AC-2AF6-4618-81DF-0E1E2ABD10B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367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Chacun prend la parole selon l’ordre donné dans la répartition des tâches, environ 30 secondes par personne pour faire ce slide en 2 minutes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5A9AC-2AF6-4618-81DF-0E1E2ABD10B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6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Logiciels : VSCODE, PHP MY ADMIN, WAMP/MAMP, GIT</a:t>
            </a:r>
          </a:p>
          <a:p>
            <a:r>
              <a:rPr lang="fr-FR" dirty="0"/>
              <a:t>Langages : HTML, CSS, PHP, </a:t>
            </a:r>
            <a:r>
              <a:rPr lang="fr-FR" dirty="0" err="1"/>
              <a:t>Js</a:t>
            </a:r>
            <a:endParaRPr lang="fr-FR" dirty="0"/>
          </a:p>
          <a:p>
            <a:r>
              <a:rPr lang="fr-FR" dirty="0"/>
              <a:t>Framework et librairies : </a:t>
            </a:r>
            <a:r>
              <a:rPr lang="fr-FR" dirty="0" err="1"/>
              <a:t>Tailwind</a:t>
            </a:r>
            <a:r>
              <a:rPr lang="fr-FR" dirty="0"/>
              <a:t> CSS, jQuery, </a:t>
            </a:r>
            <a:r>
              <a:rPr lang="fr-FR" dirty="0" err="1"/>
              <a:t>fontawesome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5A9AC-2AF6-4618-81DF-0E1E2ABD10B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44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5A9AC-2AF6-4618-81DF-0E1E2ABD10B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43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peut rester sur ce slide au moins une vingtaine de minutes vu que le jury va essayer de casser notre site au maximum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5A9AC-2AF6-4618-81DF-0E1E2ABD10B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12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492136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493819"/>
            <a:ext cx="6400800" cy="3297382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31CC-8E53-4AA3-8E82-B40F0CC423C7}" type="datetime1">
              <a:rPr lang="fr-FR" smtClean="0"/>
              <a:t>06/03/2020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CARRERE Ludovic</a:t>
            </a:r>
            <a:br>
              <a:rPr lang="fr-FR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ISIK Hülya</a:t>
            </a:r>
          </a:p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BRAUSEM Jean-Baptiste</a:t>
            </a:r>
          </a:p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DAOUD Willem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A15B-31A9-41C7-A529-6E9134C9C3B9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 11" descr="Une image contenant signe, vert, pièce, tenant&#10;&#10;Description générée automatiquement">
            <a:extLst>
              <a:ext uri="{FF2B5EF4-FFF2-40B4-BE49-F238E27FC236}">
                <a16:creationId xmlns:a16="http://schemas.microsoft.com/office/drawing/2014/main" id="{C449A2DF-2820-46D1-9430-D71950FA19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8354"/>
            <a:ext cx="2973388" cy="91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6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B27B-4DAC-4F77-BAB1-4A5157DFA2E1}" type="datetime1">
              <a:rPr lang="fr-FR" smtClean="0"/>
              <a:t>06/03/2020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ISYK Hülya CARRERE Ludovic BRAUSEM Jean-Baptiste DAOUD Willem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A15B-31A9-41C7-A529-6E9134C9C3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38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557F-44AF-422D-B138-E6442C20F02D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ISYK Hülya CARRERE Ludovic BRAUSEM Jean-Baptiste DAOUD Willem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A15B-31A9-41C7-A529-6E9134C9C3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638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D9FB-963D-4D31-AF55-AE4FE8E0E418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ISYK Hülya CARRERE Ludovic BRAUSEM Jean-Baptiste DAOUD Willem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A15B-31A9-41C7-A529-6E9134C9C3B9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5912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210A-B569-4F93-BCA3-4CC6D866C57F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ISYK Hülya CARRERE Ludovic BRAUSEM Jean-Baptiste DAOUD Willem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A15B-31A9-41C7-A529-6E9134C9C3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326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E605-AF3D-49A1-8FB9-62863DE1BE58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ISYK Hülya CARRERE Ludovic BRAUSEM Jean-Baptiste DAOUD Willem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A15B-31A9-41C7-A529-6E9134C9C3B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136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009B-BCC3-4148-BD51-32A2C37E5C8A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ISYK Hülya CARRERE Ludovic BRAUSEM Jean-Baptiste DAOUD Willem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A15B-31A9-41C7-A529-6E9134C9C3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173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B26-05D7-4FA5-8FCD-C0F4C132EDAF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ISYK Hülya CARRERE Ludovic BRAUSEM Jean-Baptiste DAOUD Willem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A15B-31A9-41C7-A529-6E9134C9C3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253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72F2-298A-4E0B-A234-A20CDE837551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ISYK Hülya CARRERE Ludovic BRAUSEM Jean-Baptiste DAOUD Willem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A15B-31A9-41C7-A529-6E9134C9C3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437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6CA8CB-10C9-4C52-ABDB-86D2A9336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D55FB8-4F97-4BC7-8B5F-A198A7244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1E47E0-5B96-4200-B58E-27A40255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C363-05C1-415A-9FF8-B1D2D4EA7126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92F524-74C8-433B-A700-1C494569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ISYK Hülya CARRERE Ludovic BRAUSEM Jean-Baptiste DAOUD Willem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CF38D5-690C-404A-96AB-51BCDA76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1F8A-127B-499D-9EAE-B9A4289469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608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EA98B-BC8F-46E9-AB18-B5719630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E56130-A20C-4D91-84B8-0D9105E2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4120A4-9270-47CC-89BA-687277A9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AF8-32E9-4E13-8D57-A44783748799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8D6379-A220-4304-B33C-489DB12D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ISYK Hülya CARRERE Ludovic BRAUSEM Jean-Baptiste DAOUD Willem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7C8A22-7912-44B9-B5D9-E5B10021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1F8A-127B-499D-9EAE-B9A4289469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09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4613-8916-447A-B9CB-1D5596D28BFA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CARRERE Ludovic</a:t>
            </a:r>
            <a:br>
              <a:rPr lang="fr-FR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ISIK Hülya </a:t>
            </a:r>
          </a:p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BRAUSEM Jean-Baptiste </a:t>
            </a:r>
          </a:p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DAOUD Willem  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A15B-31A9-41C7-A529-6E9134C9C3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678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211517-D03C-4653-BE94-3312D6FF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485366-AF54-49A4-B695-EB661B1B3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F81A40-EF93-4014-8880-E5A9E754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EFD2-62F3-44D9-80A0-ECF979454C9A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3A63C6-AE75-45E9-A8F5-D84DECBA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ISYK Hülya CARRERE Ludovic BRAUSEM Jean-Baptiste DAOUD Willem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EA4AE1-2AF5-418C-B573-BDB95D71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1F8A-127B-499D-9EAE-B9A4289469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5697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52724-D5D6-4148-B4E6-1EEBE274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FCABBD-8017-419C-9EE4-478DC7CD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F21BE4-8376-4FA3-8D36-544927036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D09738-BE16-4FE7-AFC1-6C9F58F9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5FF3-B8CC-4BB5-B941-A4099ED9005F}" type="datetime1">
              <a:rPr lang="fr-FR" smtClean="0"/>
              <a:t>06/03/2020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ACDFED-1DB5-4F94-BDBB-95532D67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ISYK Hülya CARRERE Ludovic BRAUSEM Jean-Baptiste DAOUD Willem 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CFD20E-BB27-4D19-9878-5F883F26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1F8A-127B-499D-9EAE-B9A4289469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7772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69F78-B75E-4C5B-910D-83EEAFF9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48E596-5C12-437F-BA7C-3469D6447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7DF810-6B9B-404A-9022-00484C455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731B75-B7E0-479C-BBA2-8CBA1761A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224F197-F9F9-4389-8905-4B4C3C1EA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CD3653B-FC58-4DC3-A742-FD11A6F2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3742-8496-4C20-ABC3-89FFF930FDEF}" type="datetime1">
              <a:rPr lang="fr-FR" smtClean="0"/>
              <a:t>06/03/2020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C81B0B-12BC-4F39-A8D2-FFAF05BD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ISYK Hülya CARRERE Ludovic BRAUSEM Jean-Baptiste DAOUD Willem 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FC6E8C-EBB8-4582-90DB-6DC88D47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1F8A-127B-499D-9EAE-B9A4289469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3261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A413CF-8F98-4CA2-B257-B5D6344D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F7F9AB-D538-4B5E-B457-3F5C4EAE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99D0-0C19-45CC-A11C-0DCD9C23AD1E}" type="datetime1">
              <a:rPr lang="fr-FR" smtClean="0"/>
              <a:t>06/03/2020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461602-346E-4544-A9F7-82E02720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ISYK Hülya CARRERE Ludovic BRAUSEM Jean-Baptiste DAOUD Willem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9DC53E-76C8-4076-AC74-07498976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1F8A-127B-499D-9EAE-B9A4289469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8133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5BC27A8-B5AF-44E5-B151-C043D4CA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27B6A-6298-4B81-BBF7-984666553B08}" type="datetime1">
              <a:rPr lang="fr-FR" smtClean="0"/>
              <a:t>06/03/2020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18B854-55CA-42D9-8F76-55E7C674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ISYK Hülya CARRERE Ludovic BRAUSEM Jean-Baptiste DAOUD Willem 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242644-6A88-4216-A28E-BED8D1A5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1F8A-127B-499D-9EAE-B9A4289469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443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4E39D1-F753-418E-9061-E7AD30CB9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BE7F85-B4D1-4D06-89F9-C3B1A1DDB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38E22-5997-4AD8-A499-5CC1DE700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017AD0-FD8F-4101-83AC-8D0D13FC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5792-EC73-4E9C-8436-70EF7BC9EA3A}" type="datetime1">
              <a:rPr lang="fr-FR" smtClean="0"/>
              <a:t>06/03/2020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B7EBF7-938D-40C0-B3F3-32573137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ISYK Hülya CARRERE Ludovic BRAUSEM Jean-Baptiste DAOUD Willem 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E2FE77-618B-4B37-9C74-D7EB7B0E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1F8A-127B-499D-9EAE-B9A4289469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6574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0BC54F-3C6D-46ED-A6AD-91E257A9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6ACA08-172C-45E9-8BA0-CD36BC747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B8BA81-C534-43AD-ABAE-645602848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2C2A95-91AA-4EE7-A328-DFB2627A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904-93E3-412C-A30A-80B973C37892}" type="datetime1">
              <a:rPr lang="fr-FR" smtClean="0"/>
              <a:t>06/03/2020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F8E627-40AC-4254-A4FF-09AAC13B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ISYK Hülya CARRERE Ludovic BRAUSEM Jean-Baptiste DAOUD Willem 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F3621A-7515-447E-AF3E-1FA3372D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1F8A-127B-499D-9EAE-B9A4289469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2393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4336E-30FC-480F-BAAE-2C89E6B1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40784D-B937-4A53-8E18-AD2738F0E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A1C79B-A869-43A7-A218-47297BB9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44B9-168C-4BD8-8397-5462327D34C1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150155-4691-4511-89D6-C5C8F7FC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ISYK Hülya CARRERE Ludovic BRAUSEM Jean-Baptiste DAOUD Willem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D16C9B-4BC2-4CFF-A3C7-F1420E94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1F8A-127B-499D-9EAE-B9A4289469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0289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8B87A20-9BC2-4383-86DF-5D5982FF1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589886-869A-4342-989B-2B3D32597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8885C6-AA0A-463C-BD6B-C1DFF1DA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5A51-9DE5-440C-B5E0-551A093093B8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6777DC-E8E0-423F-8E95-6935FA14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ISYK Hülya CARRERE Ludovic BRAUSEM Jean-Baptiste DAOUD Willem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363E24-F49D-4ACD-9D5A-08EC86F4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1F8A-127B-499D-9EAE-B9A4289469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68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F69E-D707-4CAE-9F74-B7CD1E1ADC28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ISIK Hülya CARRERE Ludovic BRAUSEM Jean-Baptiste DAOUD Willem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A15B-31A9-41C7-A529-6E9134C9C3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1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BDDC-168C-4D69-8529-12BDE8A12B30}" type="datetime1">
              <a:rPr lang="fr-FR" smtClean="0"/>
              <a:t>06/03/2020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ISYK Hülya CARRERE Ludovic BRAUSEM Jean-Baptiste DAOUD Willem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A15B-31A9-41C7-A529-6E9134C9C3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60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5BB5-131A-46E0-A9B0-C1A7E20D0711}" type="datetime1">
              <a:rPr lang="fr-FR" smtClean="0"/>
              <a:t>06/03/2020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ISYK Hülya CARRERE Ludovic BRAUSEM Jean-Baptiste DAOUD Willem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A15B-31A9-41C7-A529-6E9134C9C3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57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0418-7B98-4E4A-9479-ED7D03EBD557}" type="datetime1">
              <a:rPr lang="fr-FR" smtClean="0"/>
              <a:t>06/03/2020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ISYK Hülya CARRERE Ludovic BRAUSEM Jean-Baptiste DAOUD Willem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A15B-31A9-41C7-A529-6E9134C9C3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17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C728-1D91-4658-9FA0-ED38F486BE88}" type="datetime1">
              <a:rPr lang="fr-FR" smtClean="0"/>
              <a:t>06/03/2020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ISYK Hülya CARRERE Ludovic BRAUSEM Jean-Baptiste DAOUD Willem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A15B-31A9-41C7-A529-6E9134C9C3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23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445-F5CB-47D7-AEE4-25685A85D6FE}" type="datetime1">
              <a:rPr lang="fr-FR" smtClean="0"/>
              <a:t>06/03/2020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ISYK Hülya CARRERE Ludovic BRAUSEM Jean-Baptiste DAOUD Willem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A15B-31A9-41C7-A529-6E9134C9C3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04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EF7E-AC6E-487B-AC7B-61443CBDD96C}" type="datetime1">
              <a:rPr lang="fr-FR" smtClean="0"/>
              <a:t>06/03/2020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ISYK Hülya CARRERE Ludovic BRAUSEM Jean-Baptiste DAOUD Willem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A15B-31A9-41C7-A529-6E9134C9C3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22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65799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Projet 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29817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EB24ADB-B2CE-437A-9DE4-4919815A43F2}" type="datetime1">
              <a:rPr lang="fr-FR" smtClean="0"/>
              <a:t>06/03/2020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CARRERE Ludovic</a:t>
            </a:r>
          </a:p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ISIK Hülya</a:t>
            </a:r>
          </a:p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BRAUSEM Jean-Baptiste</a:t>
            </a:r>
          </a:p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DAOUD Willem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018A15B-31A9-41C7-A529-6E9134C9C3B9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14" name="Image 13" descr="Une image contenant signe, vert, pièce, tenant&#10;&#10;Description générée automatiquement">
            <a:extLst>
              <a:ext uri="{FF2B5EF4-FFF2-40B4-BE49-F238E27FC236}">
                <a16:creationId xmlns:a16="http://schemas.microsoft.com/office/drawing/2014/main" id="{49BC9B92-E3D3-44E3-8425-C9831FB24C7D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8354"/>
            <a:ext cx="2973388" cy="91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89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6C6A9-476C-46D8-A78F-42FAC56F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EF7476-012A-43A6-ADCF-DAA049AAD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2657C2-4416-47C4-AC93-1C8B797DB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46CB8-9F53-4590-ADAB-E21D602A0068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42A47A-A254-4B11-9C1C-61CECD693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ISYK Hülya</a:t>
            </a:r>
          </a:p>
          <a:p>
            <a:r>
              <a:rPr lang="fr-FR" dirty="0"/>
              <a:t>CARRERE Ludovic</a:t>
            </a:r>
          </a:p>
          <a:p>
            <a:r>
              <a:rPr lang="fr-FR" dirty="0"/>
              <a:t>BRAUSEM Jean-Baptiste</a:t>
            </a:r>
          </a:p>
          <a:p>
            <a:r>
              <a:rPr lang="fr-FR" dirty="0"/>
              <a:t>DAOUD Willem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29A887-BF37-43CF-82AB-5C6FE56B1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B1F8A-127B-499D-9EAE-B9A4289469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34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1A1073-BA99-424B-90DE-A0DF9476E7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Projet Web : </a:t>
            </a:r>
            <a:r>
              <a:rPr lang="fr-FR" dirty="0" err="1"/>
              <a:t>Cook&amp;Co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7B0A2B-5F7E-4C5F-99EF-7DEE8D362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D36ED1-7C75-4D9B-A183-355520E8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31CC-8E53-4AA3-8E82-B40F0CC423C7}" type="datetime1">
              <a:rPr lang="fr-FR" smtClean="0"/>
              <a:t>06/03/2020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9F13BE-08D3-4B94-B9F6-F11B5A2F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CARRERE Ludovic</a:t>
            </a:r>
            <a:br>
              <a:rPr lang="fr-FR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ISIK Hülya</a:t>
            </a:r>
          </a:p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BRAUSEM Jean-Baptiste</a:t>
            </a:r>
          </a:p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DAOUD Willem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3408AA-BCBD-4FE3-9AD7-0D7CBCAA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A15B-31A9-41C7-A529-6E9134C9C3B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4980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F3520-9697-461B-A0E2-1DE40FEF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BC2D63-D99A-4E25-B5CD-8FA6A8276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Ludovic : Base de données et insertions </a:t>
            </a:r>
            <a:r>
              <a:rPr lang="fr-FR" dirty="0" err="1">
                <a:solidFill>
                  <a:schemeClr val="tx1"/>
                </a:solidFill>
              </a:rPr>
              <a:t>PhP</a:t>
            </a:r>
            <a:endParaRPr lang="fr-FR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Hülya : Page article, envoi mail, insertion des ingrédients dans la base de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Jean-Baptiste : Page d’accueil, fonction </a:t>
            </a:r>
            <a:r>
              <a:rPr lang="fr-FR" dirty="0" err="1">
                <a:solidFill>
                  <a:schemeClr val="tx1"/>
                </a:solidFill>
              </a:rPr>
              <a:t>pdf</a:t>
            </a:r>
            <a:r>
              <a:rPr lang="fr-FR" dirty="0">
                <a:solidFill>
                  <a:schemeClr val="tx1"/>
                </a:solidFill>
              </a:rPr>
              <a:t>, propreté du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Willem : Index des recettes, page utilisateur, base du script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F2324B-FFA3-4232-86C5-20C85704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4613-8916-447A-B9CB-1D5596D28BFA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8F593D-D5CC-4045-BF8D-1BA6C683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CARRERE Ludovic</a:t>
            </a:r>
            <a:br>
              <a:rPr lang="fr-FR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ISIK Hülya </a:t>
            </a:r>
          </a:p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BRAUSEM Jean-Baptiste </a:t>
            </a:r>
          </a:p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DAOUD Willem 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246C7A-A964-4D02-B832-66BFB7AB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A15B-31A9-41C7-A529-6E9134C9C3B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3943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92D92-D120-4316-BD5B-C31746EF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utilisés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2F5752-8E29-4D18-A64D-E8204D008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Logiciels</a:t>
            </a:r>
          </a:p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Langages utilisés</a:t>
            </a:r>
          </a:p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Framework et librairies</a:t>
            </a:r>
          </a:p>
          <a:p>
            <a:endParaRPr lang="fr-FR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1D9482-BD46-4BA7-BA9D-A7CBD1D5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4613-8916-447A-B9CB-1D5596D28BFA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3C7F1-B192-4C39-8E66-B22E5113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CARRERE Ludovic</a:t>
            </a:r>
            <a:br>
              <a:rPr lang="fr-FR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ISIK Hülya </a:t>
            </a:r>
          </a:p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BRAUSEM Jean-Baptiste </a:t>
            </a:r>
          </a:p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DAOUD Willem 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61F589-A7CB-47A3-9E68-10B3B6CD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A15B-31A9-41C7-A529-6E9134C9C3B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2631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C23B7-242E-489C-BCE6-42A01F10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site : Frontend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072AF3-C469-4EB2-B731-4CA590671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Page d’accueil</a:t>
            </a:r>
          </a:p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Barre de navigation</a:t>
            </a:r>
          </a:p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Header et </a:t>
            </a:r>
            <a:r>
              <a:rPr lang="fr-FR" dirty="0" err="1">
                <a:solidFill>
                  <a:schemeClr val="tx1">
                    <a:lumMod val="95000"/>
                  </a:schemeClr>
                </a:solidFill>
              </a:rPr>
              <a:t>Footer</a:t>
            </a:r>
            <a:endParaRPr lang="fr-FR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Index des recettes</a:t>
            </a:r>
          </a:p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Page article</a:t>
            </a:r>
          </a:p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Nous contacter</a:t>
            </a:r>
          </a:p>
          <a:p>
            <a:endParaRPr lang="fr-FR" dirty="0">
              <a:solidFill>
                <a:schemeClr val="tx1">
                  <a:lumMod val="9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B5C173-4402-41D0-805E-8D61B990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4613-8916-447A-B9CB-1D5596D28BFA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D11348-6DB1-49F8-8671-4B04F990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chemeClr val="tx1">
                    <a:lumMod val="75000"/>
                  </a:schemeClr>
                </a:solidFill>
              </a:rPr>
              <a:t>CARRERE Ludovic</a:t>
            </a:r>
            <a:br>
              <a:rPr lang="fr-FR">
                <a:solidFill>
                  <a:schemeClr val="tx1">
                    <a:lumMod val="75000"/>
                  </a:schemeClr>
                </a:solidFill>
              </a:rPr>
            </a:br>
            <a:r>
              <a:rPr lang="fr-FR">
                <a:solidFill>
                  <a:schemeClr val="tx1">
                    <a:lumMod val="75000"/>
                  </a:schemeClr>
                </a:solidFill>
              </a:rPr>
              <a:t>ISIK Hülya </a:t>
            </a:r>
          </a:p>
          <a:p>
            <a:r>
              <a:rPr lang="fr-FR">
                <a:solidFill>
                  <a:schemeClr val="tx1">
                    <a:lumMod val="75000"/>
                  </a:schemeClr>
                </a:solidFill>
              </a:rPr>
              <a:t>BRAUSEM Jean-Baptiste </a:t>
            </a:r>
          </a:p>
          <a:p>
            <a:r>
              <a:rPr lang="fr-FR">
                <a:solidFill>
                  <a:schemeClr val="tx1">
                    <a:lumMod val="75000"/>
                  </a:schemeClr>
                </a:solidFill>
              </a:rPr>
              <a:t>DAOUD Willem 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77BEB4-F313-483D-9411-11E99AB2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A15B-31A9-41C7-A529-6E9134C9C3B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3226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A0AC3-AECF-4215-AE89-3050A699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site : Backend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7912D1-86F2-4986-BC9B-9730F859F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Base de données</a:t>
            </a:r>
          </a:p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Page admin</a:t>
            </a:r>
          </a:p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Inscription et connexion</a:t>
            </a:r>
          </a:p>
          <a:p>
            <a:r>
              <a:rPr lang="fr-FR">
                <a:solidFill>
                  <a:schemeClr val="tx1">
                    <a:lumMod val="95000"/>
                  </a:schemeClr>
                </a:solidFill>
              </a:rPr>
              <a:t>Fonction </a:t>
            </a:r>
            <a:r>
              <a:rPr lang="fr-FR" dirty="0" err="1">
                <a:solidFill>
                  <a:schemeClr val="tx1">
                    <a:lumMod val="95000"/>
                  </a:schemeClr>
                </a:solidFill>
              </a:rPr>
              <a:t>pdf</a:t>
            </a:r>
            <a:endParaRPr lang="fr-FR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Réorganisation du code</a:t>
            </a:r>
          </a:p>
          <a:p>
            <a:endParaRPr lang="fr-FR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CB2090-9339-4697-8F4C-5F4CA0B1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4613-8916-447A-B9CB-1D5596D28BFA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8048EC-441A-4089-9247-AD8E3F98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chemeClr val="tx1">
                    <a:lumMod val="75000"/>
                  </a:schemeClr>
                </a:solidFill>
              </a:rPr>
              <a:t>CARRERE Ludovic</a:t>
            </a:r>
            <a:br>
              <a:rPr lang="fr-FR">
                <a:solidFill>
                  <a:schemeClr val="tx1">
                    <a:lumMod val="75000"/>
                  </a:schemeClr>
                </a:solidFill>
              </a:rPr>
            </a:br>
            <a:r>
              <a:rPr lang="fr-FR">
                <a:solidFill>
                  <a:schemeClr val="tx1">
                    <a:lumMod val="75000"/>
                  </a:schemeClr>
                </a:solidFill>
              </a:rPr>
              <a:t>ISIK Hülya </a:t>
            </a:r>
          </a:p>
          <a:p>
            <a:r>
              <a:rPr lang="fr-FR">
                <a:solidFill>
                  <a:schemeClr val="tx1">
                    <a:lumMod val="75000"/>
                  </a:schemeClr>
                </a:solidFill>
              </a:rPr>
              <a:t>BRAUSEM Jean-Baptiste </a:t>
            </a:r>
          </a:p>
          <a:p>
            <a:r>
              <a:rPr lang="fr-FR">
                <a:solidFill>
                  <a:schemeClr val="tx1">
                    <a:lumMod val="75000"/>
                  </a:schemeClr>
                </a:solidFill>
              </a:rPr>
              <a:t>DAOUD Willem 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494098-86F6-40C0-98B3-39ECB549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A15B-31A9-41C7-A529-6E9134C9C3B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2358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EC2AF6-1449-4BFC-A141-0F7B19AE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web : Synthèse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F0A867-A4FE-44A8-AA71-AC958F17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57968"/>
            <a:ext cx="8534400" cy="36152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Ressenti globale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Difficultés rencontrées</a:t>
            </a:r>
            <a:br>
              <a:rPr lang="fr-FR" dirty="0">
                <a:solidFill>
                  <a:schemeClr val="tx1">
                    <a:lumMod val="95000"/>
                  </a:schemeClr>
                </a:solidFill>
              </a:rPr>
            </a:br>
            <a:endParaRPr lang="fr-FR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9767EE-A9DD-4CD6-AF8B-760BFCA9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4613-8916-447A-B9CB-1D5596D28BFA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096F81-C273-4912-A3B9-98766F42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CARRERE Ludovic</a:t>
            </a:r>
            <a:br>
              <a:rPr lang="fr-FR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ISIK Hülya </a:t>
            </a:r>
          </a:p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BRAUSEM Jean-Baptiste </a:t>
            </a:r>
          </a:p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DAOUD Willem 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460956-2C45-4546-8629-78CE837B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A15B-31A9-41C7-A529-6E9134C9C3B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5977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09EFA-28C7-4778-9BAB-25E14BF4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Avez-vous des questions ?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F9DCD7-16D1-450F-A067-6835E8E9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4613-8916-447A-B9CB-1D5596D28BFA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E967E9-D931-4805-91C7-C7799407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CARRERE Ludovic</a:t>
            </a:r>
            <a:br>
              <a:rPr lang="fr-FR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ISIK Hülya </a:t>
            </a:r>
          </a:p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BRAUSEM Jean-Baptiste </a:t>
            </a:r>
          </a:p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DAOUD Willem 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86EA64-8420-4AB2-871C-7357775A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A15B-31A9-41C7-A529-6E9134C9C3B9}" type="slidenum">
              <a:rPr lang="fr-FR" smtClean="0"/>
              <a:t>7</a:t>
            </a:fld>
            <a:endParaRPr lang="fr-FR"/>
          </a:p>
        </p:txBody>
      </p:sp>
      <p:pic>
        <p:nvPicPr>
          <p:cNvPr id="7" name="Espace réservé du contenu 6" descr="Une image contenant chemise&#10;&#10;Description générée automatiquement">
            <a:extLst>
              <a:ext uri="{FF2B5EF4-FFF2-40B4-BE49-F238E27FC236}">
                <a16:creationId xmlns:a16="http://schemas.microsoft.com/office/drawing/2014/main" id="{5D1135E7-8863-4661-8561-51F41F9BB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631" y="1963737"/>
            <a:ext cx="3614738" cy="36147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26992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CF75F-D7D5-4DEA-ACBB-2A2BE455C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à vous !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F89B36-0090-41A5-B230-BE6526BB2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45BBD1-7DFD-466D-AF70-01CE3D62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31CC-8E53-4AA3-8E82-B40F0CC423C7}" type="datetime1">
              <a:rPr lang="fr-FR" smtClean="0"/>
              <a:t>06/03/2020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22F59E-7B0E-4DBA-B489-477D019C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CARRERE Ludovic</a:t>
            </a:r>
            <a:br>
              <a:rPr lang="fr-FR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ISIK Hülya</a:t>
            </a:r>
          </a:p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BRAUSEM Jean-Baptiste</a:t>
            </a:r>
          </a:p>
          <a:p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DAOUD Willem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CBEB11-B381-49B6-A303-AE5CEE85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A15B-31A9-41C7-A529-6E9134C9C3B9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2110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apo titre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4E5D01C5DA66438B592C10330F8739" ma:contentTypeVersion="2" ma:contentTypeDescription="Crée un document." ma:contentTypeScope="" ma:versionID="13ba304391ea0689b5d381c17f5f4d82">
  <xsd:schema xmlns:xsd="http://www.w3.org/2001/XMLSchema" xmlns:xs="http://www.w3.org/2001/XMLSchema" xmlns:p="http://schemas.microsoft.com/office/2006/metadata/properties" xmlns:ns3="ca5d331b-27b2-441c-88c5-db84be3340c4" targetNamespace="http://schemas.microsoft.com/office/2006/metadata/properties" ma:root="true" ma:fieldsID="2a583e9e93008eec607d01859976aaa9" ns3:_="">
    <xsd:import namespace="ca5d331b-27b2-441c-88c5-db84be3340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5d331b-27b2-441c-88c5-db84be3340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CC6ED2-55E2-49E5-9FBE-D481FABB224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2940379-3F1A-46CA-BF86-7533919041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5d331b-27b2-441c-88c5-db84be3340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973FC0-4A2A-4F95-A9F1-C921ADC6F1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301</Words>
  <Application>Microsoft Office PowerPoint</Application>
  <PresentationFormat>Grand écran</PresentationFormat>
  <Paragraphs>79</Paragraphs>
  <Slides>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Wingdings 3</vt:lpstr>
      <vt:lpstr>Diapo titre</vt:lpstr>
      <vt:lpstr>Conception personnalisée</vt:lpstr>
      <vt:lpstr>Projet Web : Cook&amp;Co</vt:lpstr>
      <vt:lpstr>Répartition des tâches</vt:lpstr>
      <vt:lpstr>Outils utilisés</vt:lpstr>
      <vt:lpstr>Le site : Frontend</vt:lpstr>
      <vt:lpstr>Le site : Backend</vt:lpstr>
      <vt:lpstr>Projet web : Synthèse </vt:lpstr>
      <vt:lpstr>Avez-vous des questions ?</vt:lpstr>
      <vt:lpstr>Merci à vous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 : Site culinaire</dc:title>
  <dc:creator>DAOUD WILLEM</dc:creator>
  <cp:lastModifiedBy>Willem DAOUD</cp:lastModifiedBy>
  <cp:revision>1</cp:revision>
  <dcterms:created xsi:type="dcterms:W3CDTF">2020-03-06T08:09:06Z</dcterms:created>
  <dcterms:modified xsi:type="dcterms:W3CDTF">2020-03-06T13:18:20Z</dcterms:modified>
</cp:coreProperties>
</file>