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60" r:id="rId5"/>
    <p:sldId id="257" r:id="rId6"/>
    <p:sldId id="258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hugomathien/soccer" TargetMode="External"/><Relationship Id="rId3" Type="http://schemas.openxmlformats.org/officeDocument/2006/relationships/hyperlink" Target="https://www.kaggle.com/limmen/premierleague-league-tables-188889-20161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nqiZheng/scalafina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337" y="2677674"/>
            <a:ext cx="7807326" cy="8145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premier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league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ranking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5297" y="3888828"/>
            <a:ext cx="600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07</a:t>
            </a:r>
          </a:p>
          <a:p>
            <a:pPr algn="ctr"/>
            <a:r>
              <a:rPr lang="en-US" altLang="zh-CN" dirty="0" err="1" smtClean="0"/>
              <a:t>Fanqi</a:t>
            </a:r>
            <a:r>
              <a:rPr lang="zh-CN" altLang="en-US" dirty="0" smtClean="0"/>
              <a:t> </a:t>
            </a:r>
            <a:r>
              <a:rPr lang="en-US" altLang="zh-CN" dirty="0" smtClean="0"/>
              <a:t>Zheng,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Yihang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0547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8170" y="1252373"/>
            <a:ext cx="518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Goal of the project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658170" y="2600325"/>
            <a:ext cx="79001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for our final project, we would like to analyze the data of </a:t>
            </a:r>
            <a:r>
              <a:rPr lang="en-US" sz="2000" dirty="0" smtClean="0"/>
              <a:t>teams in </a:t>
            </a:r>
            <a:r>
              <a:rPr lang="en-US" sz="2000" dirty="0"/>
              <a:t>Premier League.</a:t>
            </a:r>
          </a:p>
          <a:p>
            <a:r>
              <a:rPr lang="en-US" sz="2000" dirty="0"/>
              <a:t>We would analyze their performance according to their </a:t>
            </a:r>
            <a:r>
              <a:rPr lang="en-US" sz="2000" dirty="0" smtClean="0"/>
              <a:t>wins, losses, goals, </a:t>
            </a:r>
            <a:r>
              <a:rPr lang="en-US" sz="2000" dirty="0"/>
              <a:t>g</a:t>
            </a:r>
            <a:r>
              <a:rPr lang="en-US" sz="2000" dirty="0" smtClean="0"/>
              <a:t>oals conceded and </a:t>
            </a:r>
            <a:r>
              <a:rPr lang="en-US" sz="2000" dirty="0"/>
              <a:t>so on.</a:t>
            </a:r>
          </a:p>
          <a:p>
            <a:r>
              <a:rPr lang="en-US" sz="2000" dirty="0"/>
              <a:t>And we will give each </a:t>
            </a:r>
            <a:r>
              <a:rPr lang="en-US" sz="2000" dirty="0" smtClean="0"/>
              <a:t>team a </a:t>
            </a:r>
            <a:r>
              <a:rPr lang="en-US" sz="2000" dirty="0"/>
              <a:t>score with their </a:t>
            </a:r>
            <a:r>
              <a:rPr lang="en-US" sz="2000" dirty="0" smtClean="0"/>
              <a:t>performance.</a:t>
            </a:r>
          </a:p>
          <a:p>
            <a:r>
              <a:rPr lang="en-US" sz="2000" dirty="0" smtClean="0"/>
              <a:t>Finally, we would give a prediction of final ranking(top 5) and the best player in specific season based on data above.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55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2676" y="1177159"/>
            <a:ext cx="384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Use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Case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702676" y="2641216"/>
            <a:ext cx="7527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Input: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load </a:t>
            </a:r>
            <a:r>
              <a:rPr lang="en-US" sz="2400" dirty="0"/>
              <a:t>the first 15 </a:t>
            </a:r>
            <a:r>
              <a:rPr lang="en-US" sz="2400" dirty="0" smtClean="0"/>
              <a:t>match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week statistics for </a:t>
            </a:r>
            <a:r>
              <a:rPr lang="en-US" sz="2400" dirty="0"/>
              <a:t>Premier League </a:t>
            </a:r>
            <a:r>
              <a:rPr lang="en-US" altLang="zh-CN" sz="2400" dirty="0" smtClean="0"/>
              <a:t>2017</a:t>
            </a:r>
            <a:r>
              <a:rPr lang="zh-CN" altLang="en-US" sz="2400" dirty="0" smtClean="0"/>
              <a:t> 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2018</a:t>
            </a:r>
          </a:p>
          <a:p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Output: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predict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ranking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(top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teams) and the best player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current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season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5945" y="1145627"/>
            <a:ext cx="384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Methodology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975945" y="2247572"/>
            <a:ext cx="975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Read training data from SQLite database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Use Scala to clean and filter the data by teams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Use SparkSQL to perform statistical analysis of the data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/>
              <a:t>Use </a:t>
            </a:r>
            <a:r>
              <a:rPr lang="en-US" altLang="zh-CN" sz="2000" dirty="0" err="1"/>
              <a:t>MLlib</a:t>
            </a:r>
            <a:r>
              <a:rPr lang="en-US" altLang="zh-CN" sz="2000" dirty="0"/>
              <a:t> to build a predict model and adjust it to improve the </a:t>
            </a:r>
            <a:r>
              <a:rPr lang="en-US" altLang="zh-CN" sz="2000" dirty="0" smtClean="0"/>
              <a:t>performance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Use Apache Zeppelin to display the result of the data analyzation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359" y="1166648"/>
            <a:ext cx="384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Data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Source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72359" y="2648607"/>
            <a:ext cx="9963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altLang="zh-CN" dirty="0" smtClean="0"/>
              <a:t>Records</a:t>
            </a:r>
            <a:r>
              <a:rPr lang="zh-CN" altLang="en-US" dirty="0" smtClean="0"/>
              <a:t> </a:t>
            </a:r>
            <a:r>
              <a:rPr lang="en-US" dirty="0"/>
              <a:t>25,000 </a:t>
            </a:r>
            <a:r>
              <a:rPr lang="en-US" dirty="0" smtClean="0"/>
              <a:t>matches</a:t>
            </a:r>
            <a:r>
              <a:rPr lang="en-US" dirty="0"/>
              <a:t> +10,000 players</a:t>
            </a:r>
            <a:r>
              <a:rPr lang="zh-CN" altLang="en-US" dirty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dirty="0"/>
              <a:t>Seasons 2008 to </a:t>
            </a:r>
            <a:r>
              <a:rPr lang="en-US" dirty="0" smtClean="0"/>
              <a:t>2016</a:t>
            </a:r>
          </a:p>
          <a:p>
            <a:pPr marL="285750" indent="-285750" fontAlgn="base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www.kaggle.com/hugomathien/soccer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www.kaggle.com/limmen/premierleague-league-tables-188889-201617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463" y="1135117"/>
            <a:ext cx="684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Milestones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977463" y="2406869"/>
            <a:ext cx="1881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11.10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11.17</a:t>
            </a:r>
            <a:endParaRPr lang="en-US" dirty="0" smtClean="0"/>
          </a:p>
          <a:p>
            <a:pPr algn="ctr"/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dirty="0" smtClean="0"/>
              <a:t>Cleaning </a:t>
            </a:r>
            <a:r>
              <a:rPr lang="en-US" dirty="0"/>
              <a:t>and Aggregating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0996" y="1991371"/>
            <a:ext cx="298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11.25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12.01</a:t>
            </a:r>
            <a:endParaRPr lang="en-US" dirty="0" smtClean="0"/>
          </a:p>
          <a:p>
            <a:pPr algn="ctr"/>
            <a:r>
              <a:rPr lang="en-US" dirty="0"/>
              <a:t>Make predictions based on the fitted </a:t>
            </a:r>
            <a:r>
              <a:rPr lang="en-US" dirty="0" smtClean="0"/>
              <a:t>model</a:t>
            </a:r>
          </a:p>
          <a:p>
            <a:pPr algn="ctr"/>
            <a:r>
              <a:rPr lang="en-US" dirty="0"/>
              <a:t>Save predictions and test accuracy of the model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58360" y="4184982"/>
            <a:ext cx="1960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11.18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11.24</a:t>
            </a:r>
            <a:endParaRPr lang="en-US" dirty="0" smtClean="0"/>
          </a:p>
          <a:p>
            <a:pPr algn="ctr"/>
            <a:r>
              <a:rPr lang="en-US" dirty="0"/>
              <a:t>Fitting/Training the data to the model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65932" y="4046483"/>
            <a:ext cx="2532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12.02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</a:p>
          <a:p>
            <a:pPr algn="ctr"/>
            <a:r>
              <a:rPr lang="en-US" altLang="zh-CN" dirty="0" smtClean="0"/>
              <a:t>Conclusion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3269" y="3867807"/>
            <a:ext cx="13873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4773" y="3867807"/>
            <a:ext cx="18550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30262" y="3867807"/>
            <a:ext cx="2638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46883" y="3867807"/>
            <a:ext cx="25855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110952" y="3852042"/>
            <a:ext cx="1608083" cy="157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770994" y="3788979"/>
            <a:ext cx="157655" cy="157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78014" y="3797796"/>
            <a:ext cx="157655" cy="157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52441" y="3788979"/>
            <a:ext cx="157655" cy="157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892862" y="3797795"/>
            <a:ext cx="157655" cy="157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2675" y="1177159"/>
            <a:ext cx="43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Program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in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Scala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702675" y="2171511"/>
            <a:ext cx="9753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/>
              <a:t>P</a:t>
            </a:r>
            <a:r>
              <a:rPr lang="en-US" altLang="zh-CN" sz="2000" dirty="0" smtClean="0"/>
              <a:t>arsing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Cleaning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Filtering</a:t>
            </a:r>
            <a:endParaRPr lang="en-US" altLang="zh-CN" sz="20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Calculating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Unit test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02675" y="4012466"/>
            <a:ext cx="5883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Repository - </a:t>
            </a:r>
            <a:r>
              <a:rPr lang="en-US" altLang="zh-CN" sz="4800" dirty="0" err="1" smtClean="0"/>
              <a:t>Github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702675" y="4872038"/>
            <a:ext cx="921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https://github.com/FanqiZheng/scalafinal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9558" y="1280948"/>
            <a:ext cx="518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Acceptance criteria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329558" y="2719060"/>
            <a:ext cx="9753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/>
              <a:t>Verify analysis results with the last 10 years match statistics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The accuracy of best player should be </a:t>
            </a:r>
            <a:r>
              <a:rPr lang="en-US" altLang="zh-CN" sz="2000" dirty="0"/>
              <a:t>be more than </a:t>
            </a:r>
            <a:r>
              <a:rPr lang="en-US" altLang="zh-CN" sz="2000" dirty="0" smtClean="0"/>
              <a:t>50%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The accuracy of the top 5 </a:t>
            </a:r>
            <a:r>
              <a:rPr lang="en-US" altLang="zh-CN" sz="2000" dirty="0" err="1" smtClean="0"/>
              <a:t>teamshould</a:t>
            </a:r>
            <a:r>
              <a:rPr lang="en-US" altLang="zh-CN" sz="2000" dirty="0" smtClean="0"/>
              <a:t> be more than 50%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4752" y="2657475"/>
            <a:ext cx="507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17001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1304</TotalTime>
  <Words>302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Mangal</vt:lpstr>
      <vt:lpstr>Tw Cen MT</vt:lpstr>
      <vt:lpstr>宋体</vt:lpstr>
      <vt:lpstr>Arial</vt:lpstr>
      <vt:lpstr>Droplet</vt:lpstr>
      <vt:lpstr>premier league ranking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premier league teams</dc:title>
  <dc:creator>Yihang Li</dc:creator>
  <cp:lastModifiedBy>Yihang Li</cp:lastModifiedBy>
  <cp:revision>20</cp:revision>
  <dcterms:created xsi:type="dcterms:W3CDTF">2017-11-10T00:20:15Z</dcterms:created>
  <dcterms:modified xsi:type="dcterms:W3CDTF">2017-11-10T22:04:49Z</dcterms:modified>
</cp:coreProperties>
</file>