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35527912" r:id="rId6"/>
    <p:sldId id="917999820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486400" cy="5486400"/>
            <a:chOff x="838200" y="1825625"/>
            <a:chExt cx="5486400" cy="5486400"/>
          </a:xfrm>
        </p:grpSpPr>
        <p:sp>
          <p:nvSpPr>
            <p:cNvPr id="4" name="pl4"/>
            <p:cNvSpPr/>
            <p:nvPr/>
          </p:nvSpPr>
          <p:spPr>
            <a:xfrm>
              <a:off x="1307601" y="5864691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07601" y="4454197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07601" y="3043703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2457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76358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40258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307601" y="6569938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07601" y="5159444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07601" y="3748950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07601" y="2338456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30507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94407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58308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22208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03000" y="565549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79756" y="596384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15639" y="591474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54134" y="594128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25990" y="581284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94122" y="586903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33750" y="58705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29616" y="58350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79981" y="59343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18769" y="57502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94224" y="59679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81832" y="592176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24621" y="578685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94502" y="59755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95749" y="58131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10425" y="565731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26151" y="604074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801527" y="592860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28562" y="58545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62470" y="576263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42634" y="575658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31840" y="576530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46693" y="583117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19618" y="567348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83435" y="593878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399138" y="595524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58934" y="610148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83182" y="610983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30643" y="58155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18523" y="598748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81219" y="58693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93887" y="61598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44547" y="60497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86109" y="56910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02905" y="572520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968651" y="581704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6225" y="601449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66378" y="597857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39492" y="60392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26247" y="60673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060890" y="62081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521753" y="59586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92461" y="611574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651181" y="58539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36193" y="59056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09742" y="575014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69236" y="604176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788661" y="593478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76390" y="612134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04313" y="606498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307913" y="598269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68309" y="597718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02633" y="604950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406332" y="602004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88106" y="568346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458842" y="589044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708004" y="580225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42075" y="604620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076722" y="59418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13931" y="57798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20274" y="590830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14777" y="631510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731751" y="591276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817385" y="59198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90324" y="60330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93758" y="608325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772483" y="62366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06893" y="583863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776617" y="58221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342592" y="60526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47146" y="601575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802523" y="587699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608630" y="59031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82975" y="60224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91557" y="571380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669686" y="60835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99180" y="592022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05285" y="557652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706718" y="586179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067073" y="60683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06231" y="605272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211415" y="619618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230097" y="617420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8448" y="609645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392548" y="59927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131041" y="595584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10428" y="594656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430627" y="58978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801138" y="61708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43263" y="588400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393510" y="597297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497125" y="60326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840881" y="60918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211759" y="588862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727930" y="588080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564796" y="584864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592180" y="58832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77263" y="614722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526038" y="59754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31407" y="60673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758208" y="588485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939465" y="594481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16574" y="59722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462197" y="60626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468341" y="59038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865120" y="597900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936871" y="631967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74674" y="61953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090858" y="628823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68291" y="607995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780291" y="599708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540386" y="578838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856005" y="60066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694273" y="595275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537405" y="613352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377812" y="62666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96029" y="593703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179963" y="591006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245081" y="58742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686799" y="594098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764402" y="60255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54935" y="60819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807602" y="61500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52119" y="581414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17782" y="62346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469797" y="60171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424541" y="623290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792475" y="612715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229226" y="595894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17692" y="630585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922097" y="603006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006938" y="603884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09398" y="602020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44848" y="60493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58636" y="583785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759456" y="60436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100556" y="59848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799021" y="58856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09770" y="61730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381067" y="60469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745220" y="60757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497698" y="58798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99864" y="61375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911495" y="60053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625731" y="59024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586714" y="583562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050975" y="59573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497115" y="591181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40639" y="610330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836839" y="622787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377334" y="590062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592950" y="59897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252693" y="620880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544882" y="602322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29989" y="58187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761908" y="625168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537596" y="586237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103069" y="590877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07907" y="607174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268606" y="60830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77009" y="579674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43855" y="613028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627591" y="59765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719035" y="596184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761615" y="580695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762901" y="597410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222158" y="59891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511546" y="592562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48052" y="59949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610596" y="596440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669139" y="60950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05729" y="57577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23724" y="602579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827314" y="597480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081698" y="59176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087947" y="589394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214104" y="597216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771810" y="610987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498821" y="592770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541635" y="61704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071476" y="59036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888266" y="58832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734847" y="595460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335937" y="59518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134115" y="602748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634492" y="59990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567088" y="59449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677153" y="622234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497014" y="591963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2683" y="63511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157731" y="62199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703769" y="61611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20587" y="59561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979343" y="608437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31313" y="615539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050418" y="57299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619557" y="60912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03787" y="65281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95921" y="61554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487509" y="597364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030611" y="598765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307840" y="63981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902852" y="60916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594468" y="600031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87987" y="608856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756856" y="616114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95904" y="62770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561258" y="59546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090465" y="61146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542347" y="597555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076172" y="63204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92568" y="610497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17007" y="61461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176498" y="59447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376335" y="58705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976375" y="611222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979539" y="59800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187992" y="61159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585373" y="59949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63003" y="595753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125884" y="607746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018650" y="583168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638866" y="583672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67574" y="61091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202188" y="599860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85201" y="602888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44855" y="617311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070122" y="61107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684308" y="604957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24741" y="619126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94902" y="596955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18518" y="58517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480375" y="603262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911510" y="615108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337230" y="58642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212968" y="586465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151249" y="61577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039164" y="614099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077592" y="61942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18618" y="62379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189445" y="575059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664516" y="585192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485463" y="606027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89001" y="60473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736999" y="606444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976400" y="60583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036329" y="58676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003792" y="61777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086367" y="606810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56475" y="611121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779176" y="59934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915290" y="619021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736921" y="590586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129639" y="61487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719359" y="60020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405759" y="605141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73593" y="60194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86389" y="581320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93303" y="62775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17549" y="613661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107642" y="623947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891858" y="61033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706486" y="588382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11488" y="59666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94402" y="593346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513677" y="611437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247705" y="62054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32204" y="611527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201119" y="63331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992802" y="59014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993081" y="604866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944782" y="61568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709709" y="587302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635446" y="60355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599234" y="607144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076246" y="60352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422692" y="607072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343379" y="613502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814572" y="610285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043736" y="62699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67142" y="602978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752790" y="60785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643167" y="61892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686520" y="591238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89588" y="60390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696641" y="607180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655854" y="65132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888248" y="608349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827185" y="612246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804609" y="583806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894350" y="60881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066327" y="596188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897814" y="60445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075058" y="607154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660483" y="589109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747702" y="617158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214220" y="61178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837457" y="613936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991153" y="62402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005409" y="579410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762507" y="61310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031208" y="604602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333089" y="62820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696467" y="595692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031165" y="60334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667045" y="594404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046113" y="601152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678490" y="595334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353288" y="63537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085825" y="595727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850453" y="59192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288082" y="60316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028687" y="640363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015429" y="610260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862562" y="610012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446997" y="602851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642930" y="597708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86697" y="59225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926798" y="603548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963160" y="615577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231974" y="60170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89292" y="602309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715720" y="581061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54705" y="602207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05579" y="59526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935357" y="63646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598615" y="600284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650230" y="603212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68140" y="612252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565488" y="58473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163201" y="63812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741437" y="604285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435023" y="61587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486194" y="589201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588577" y="600419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1963050" y="537403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169939" y="54414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405899" y="539397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019193" y="55898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077604" y="542002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54902" y="554251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1800691" y="548409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264988" y="539497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089957" y="569989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746846" y="54691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199504" y="54213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644879" y="53081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994024" y="531532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109182" y="557328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188307" y="55038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1895158" y="553055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001472" y="55213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939985" y="54379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129853" y="553109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125215" y="54897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097163" y="54569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34281" y="552264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481127" y="531921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1993265" y="538919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237157" y="544037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278546" y="534480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321257" y="544359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035133" y="556179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99868" y="539641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132081" y="542746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459566" y="560157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206778" y="54621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178745" y="552237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104174" y="55757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019556" y="535072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263783" y="54568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745227" y="561824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213090" y="54839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298188" y="53007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400406" y="55228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583401" y="54071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615943" y="538756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92919" y="550691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289442" y="55968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014200" y="55320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058948" y="539171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081847" y="513422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111248" y="540735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445322" y="53699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522117" y="53560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222301" y="55947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673482" y="54868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600383" y="54209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364287" y="53821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156127" y="542233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304209" y="559454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046288" y="528879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357768" y="541155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467079" y="55561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509036" y="54471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338840" y="53324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185824" y="550114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680656" y="552079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513990" y="522913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159691" y="542052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649316" y="549656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419707" y="539991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051211" y="529015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554418" y="550931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224325" y="561214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434788" y="54464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288594" y="557184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177017" y="553018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276360" y="548108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740922" y="531286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556073" y="530764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554356" y="56454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157642" y="550786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089812" y="536310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281027" y="562496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453336" y="553233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211126" y="557609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093472" y="551060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215694" y="568442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426273" y="53127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742466" y="53260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241987" y="550589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564216" y="541893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119735" y="550638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106197" y="533774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200225" y="54963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371401" y="56285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685916" y="529455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842726" y="52313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492516" y="53967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277944" y="55351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445857" y="560974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410731" y="55834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375721" y="544532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356481" y="536569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148197" y="533521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452139" y="54379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286628" y="539064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275386" y="542219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452488" y="559329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773566" y="535256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227802" y="551658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843210" y="536755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458493" y="55281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1969658" y="56061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245461" y="556035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015382" y="536206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620396" y="541445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675445" y="537240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518257" y="52384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315427" y="548722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867813" y="51760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486409" y="534087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370653" y="552101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79616" y="54561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547977" y="52670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156170" y="55984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172347" y="55562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052360" y="534160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129549" y="554864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014268" y="562483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1879788" y="55399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230794" y="558468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072233" y="557354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83515" y="543570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923122" y="56490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114552" y="49694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263526" y="553742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243370" y="549839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2038643" y="541210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83804" y="541840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372164" y="533358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266750" y="559663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192471" y="550721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86992" y="561770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191166" y="53842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281454" y="54485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1876196" y="551286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235518" y="532870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154446" y="55589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037193" y="537383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701920" y="518841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1988425" y="568299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330176" y="549789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198931" y="56967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279850" y="55222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202629" y="537990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223747" y="54746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384126" y="55990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140326" y="57111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060939" y="553140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046499" y="537815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372176" y="563914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803265" y="530705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249183" y="564929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358825" y="544592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798862" y="52606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1890007" y="542104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697677" y="56244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1914918" y="56649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242389" y="558075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57013" y="53797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423461" y="525130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189448" y="55266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173415" y="554233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346514" y="565329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320218" y="552237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018135" y="55592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464206" y="535924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852038" y="54468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065084" y="552916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1938353" y="568983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537793" y="558078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114543" y="539059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298495" y="554094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928120" y="531516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972679" y="545401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462125" y="54159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358921" y="556221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99631" y="54896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220862" y="54535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266230" y="55091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386103" y="56733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1970993" y="56180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140081" y="538437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183338" y="550598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266029" y="555114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320835" y="549695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2317627" y="54238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386667" y="550466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919070" y="563045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317821" y="555739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887777" y="55655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297709" y="551765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139449" y="536451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162241" y="55680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272325" y="543162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456018" y="547982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579734" y="55395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388533" y="539278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2351641" y="548931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2318418" y="544152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163070" y="56143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133004" y="565011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408894" y="56884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147760" y="536666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523454" y="561455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692461" y="53882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2254941" y="55293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2575065" y="54891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2301648" y="552031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05257" y="557717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219861" y="536691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060563" y="543291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1880577" y="565951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152858" y="532128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659085" y="54068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538127" y="559344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323406" y="555419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639166" y="54870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261094" y="560371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337357" y="545334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258943" y="55663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629406" y="538646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1880062" y="55587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783182" y="52485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2670302" y="557801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201689" y="531595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774037" y="529915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443689" y="55655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077412" y="55909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221322" y="563800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1853129" y="552028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170329" y="55861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321882" y="545502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394505" y="561447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272845" y="54557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08228" y="572361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2228358" y="532871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917450" y="549339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2579865" y="55784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355364" y="55098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52226" y="562925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226256" y="56467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000274" y="563017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518864" y="568637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981463" y="53814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236466" y="550564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159611" y="564069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201525" y="534900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273783" y="565491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400068" y="553487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2720933" y="545540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213326" y="558839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844239" y="563833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534117" y="56613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517789" y="55283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172423" y="54086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2165481" y="558617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316745" y="54988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2271659" y="534420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432424" y="555981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308897" y="55427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284252" y="53782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623012" y="54819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669653" y="547467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402645" y="56420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501243" y="53696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910342" y="550887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481603" y="549529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422381" y="54892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485063" y="525955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514473" y="567626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2625357" y="54263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280205" y="515532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444978" y="540714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2396610" y="546900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2347414" y="54468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487473" y="55158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606439" y="530358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934107" y="539020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977575" y="543757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491441" y="526140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140081" y="542636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838721" y="550486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464862" y="556672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915345" y="519754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505079" y="538519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314084" y="539657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489274" y="552429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2945680" y="546295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2997470" y="532256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276331" y="55281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493764" y="525260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443768" y="549202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342687" y="54334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2580792" y="568003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2678733" y="53650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2631266" y="53031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159661" y="548406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098042" y="55773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2934228" y="531075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137953" y="568077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63953" y="543580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51924" y="528004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560330" y="547765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279619" y="553335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800261" y="52423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2293674" y="560923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176677" y="533020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554961" y="556069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469657" y="55863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400082" y="544173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305810" y="55559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377103" y="55918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2303770" y="532159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2604672" y="545687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739006" y="551419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404268" y="556123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485852" y="551690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523529" y="55024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408186" y="532334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144069" y="540956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2574905" y="564814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670718" y="55157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555957" y="522436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298588" y="527046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318155" y="535909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567526" y="545974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260294" y="571590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2308237" y="531807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451462" y="468954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443628" y="483212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152718" y="47848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579678" y="455195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685758" y="42704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823388" y="479975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756166" y="50512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09941" y="487195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635077" y="474625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250250" y="463965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286065" y="497695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628814" y="422749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395646" y="469203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958058" y="469965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960173" y="51726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008122" y="47624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537200" y="493880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803697" y="471296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796497" y="495045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577133" y="49939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691713" y="46224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633600" y="470624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912940" y="499642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364912" y="465806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767401" y="462082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081103" y="484666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819179" y="452966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437581" y="522077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773831" y="435570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025799" y="449430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442205" y="501321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883587" y="47640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618373" y="431283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302175" y="470674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881240" y="468988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366528" y="464859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053083" y="489612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615998" y="45124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673255" y="45131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272444" y="493980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455138" y="47102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508516" y="46548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940967" y="472374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325920" y="467930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678271" y="480799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614055" y="511678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130901" y="423551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479990" y="507914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2941130" y="474659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105506" y="49929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3788087" y="50257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957869" y="471081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118563" y="49718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351150" y="50214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228616" y="465955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491557" y="491281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839478" y="484696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817750" y="452410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424171" y="444896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884429" y="431115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649385" y="45531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959070" y="497130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299460" y="490851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637190" y="45305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337385" y="49263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216284" y="467081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542527" y="468928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282671" y="45387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536395" y="48452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378424" y="486035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449593" y="49544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319651" y="46937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874222" y="465032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178254" y="45476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412480" y="47895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756134" y="465288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278029" y="456325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393324" y="46093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727235" y="44523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535778" y="41832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926533" y="453989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120103" y="458429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426030" y="444264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736499" y="48065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900084" y="447583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966673" y="460589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469011" y="492069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220065" y="465157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529567" y="505851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635597" y="489054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130855" y="448567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535078" y="452911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670642" y="46745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248117" y="443997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3671370" y="464812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724159" y="47214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476081" y="463622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27349" y="462684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176356" y="463550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086208" y="48140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266171" y="50433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754052" y="484365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851955" y="459461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3685741" y="487693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041692" y="467956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3565502" y="512618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854183" y="44845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2876304" y="49391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310738" y="441595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167376" y="462862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764795" y="47218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771120" y="48274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247564" y="443335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330136" y="47964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731419" y="480219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414923" y="481309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215959" y="51420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036595" y="499176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525798" y="46479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248214" y="462424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831769" y="50194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3179257" y="464926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140832" y="481194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381614" y="458520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194827" y="49847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631681" y="46564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866833" y="46232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576899" y="47333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134181" y="489127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513155" y="457263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875954" y="443568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494758" y="43407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182072" y="461467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162709" y="499240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157451" y="47680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748257" y="46038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450299" y="48913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411749" y="49087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463104" y="490060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37317" y="49517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671557" y="50885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530227" y="464398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360646" y="431143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113224" y="467502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419787" y="43416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673119" y="446382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966167" y="469474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146579" y="433471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075744" y="46148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809960" y="47972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274824" y="476386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808355" y="415768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142342" y="499305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155689" y="48966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3092916" y="466139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199986" y="47391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722937" y="45938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667999" y="44146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720964" y="46890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672619" y="512643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367565" y="516315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376343" y="512699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489465" y="493571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378587" y="47626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4079362" y="428641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282693" y="449166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898485" y="473510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3321316" y="495360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237479" y="477249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491688" y="454080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938158" y="487655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413037" y="46711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168294" y="49120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104588" y="513527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247205" y="489096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201399" y="490679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237751" y="455274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853859" y="481925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2857218" y="502739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265816" y="471322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345524" y="47555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088473" y="48997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355015" y="495951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110381" y="498505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046919" y="498131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552317" y="45738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2834776" y="466504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259165" y="456829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751646" y="48045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930293" y="484303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025538" y="43674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2877458" y="49089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2907782" y="48885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170485" y="489102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187379" y="494474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660131" y="49700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592669" y="49326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650527" y="453818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190076" y="456885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2845352" y="510752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765484" y="482942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016547" y="476318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784605" y="474643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354224" y="469554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139096" y="47648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591332" y="469512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575700" y="465148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122871" y="48298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236149" y="46845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229126" y="459653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993819" y="482063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509410" y="466014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984197" y="48277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829383" y="45398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061893" y="47722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169575" y="476346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362839" y="465128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346178" y="472331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153088" y="45276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540259" y="521663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2684354" y="478945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2870861" y="49250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963108" y="47742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908810" y="48717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998534" y="49754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810856" y="465857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230567" y="47206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2972454" y="49422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780516" y="49574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312824" y="48579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007402" y="487748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143758" y="43232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697617" y="474633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3310123" y="47363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692576" y="451639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395996" y="463258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758272" y="48947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100717" y="479559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930806" y="481382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389081" y="459966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09377" y="48171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911324" y="470422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2908359" y="477785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715376" y="470585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928934" y="46406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2727774" y="48246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627808" y="458292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842842" y="446280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332321" y="452023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689952" y="433849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222102" y="461830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094349" y="479024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276204" y="505962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757034" y="470517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233207" y="47699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273767" y="494018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130874" y="498266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847404" y="458629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853266" y="470598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147139" y="491127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914739" y="49693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2861486" y="484081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735932" y="436162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742737" y="447592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2664216" y="472804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4302666" y="426663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798116" y="487711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807644" y="49129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679834" y="456656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987907" y="466552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687622" y="44232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498035" y="41287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3203487" y="48465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792162" y="481875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580831" y="496599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2663013" y="476148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2789062" y="465894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514589" y="461441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371810" y="50478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2493718" y="495008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2625657" y="504887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604618" y="483582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844999" y="47873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615869" y="480179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2658833" y="48864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2453746" y="498526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371946" y="478285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853565" y="485003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2579217" y="47864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519427" y="48921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2840074" y="498447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2370851" y="504564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2737112" y="490848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551374" y="492077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611075" y="476733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2872102" y="48251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438578" y="482854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390162" y="489807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596373" y="49105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2692575" y="486945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3200574" y="477911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430648" y="518455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3156441" y="46199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590357" y="49808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593557" y="42769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735875" y="477804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53462" y="475783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564642" y="485932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452707" y="479180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2900059" y="471889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2747720" y="488353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2492228" y="502398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599792" y="47180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749316" y="46107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556134" y="48954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691912" y="486236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567166" y="503597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839760" y="439053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2659622" y="498020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2422424" y="479851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2914165" y="46026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2397437" y="504359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2756775" y="47812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2117526" y="51036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522806" y="505621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252473" y="470411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889407" y="46592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666793" y="484415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242842" y="46056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765374" y="481983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405300" y="481095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2939031" y="48959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917233" y="483297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2867884" y="472708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406159" y="482035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1764827" y="449730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1947127" y="45234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1936242" y="455363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213326" y="432665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293117" y="43175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132491" y="444669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1959119" y="45997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1892773" y="467960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1814382" y="462258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012345" y="45940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2277101" y="427614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2003662" y="460935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1750726" y="453418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951723" y="45458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2648892" y="401441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339170" y="40698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2135838" y="42748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58680" y="438067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927544" y="446859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1906046" y="451407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295777" y="430798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721185" y="474970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1770765" y="454905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1764850" y="468791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1881171" y="430884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024107" y="447194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2025495" y="442232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256562" y="419874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030082" y="43317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048188" y="435132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687504" y="46637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59198" y="41315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2406721" y="402536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1803437" y="447366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263985" y="43255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1730457" y="462668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142378" y="43487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892624" y="461228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225115" y="430477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000954" y="446432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1930857" y="440222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380443" y="420786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102072" y="441657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1810480" y="451268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265991" y="429918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990026" y="443296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2377222" y="405615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2288299" y="43435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2293278" y="418375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186417" y="43678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178400" y="42886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015192" y="43988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905756" y="45897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150443" y="420203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942336" y="433052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811049" y="46249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121906" y="44958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2296790" y="41827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289774" y="40399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368840" y="445201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171538" y="449038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972550" y="457541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187300" y="43446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290296" y="444638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090259" y="435418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985976" y="432220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2299175" y="43269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269790" y="420898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1995788" y="449308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2066286" y="444073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2117429" y="434719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209554" y="440186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2469388" y="414322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947817" y="443366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1809993" y="457194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935311" y="44974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2022993" y="426279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2213108" y="447258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2152982" y="435554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300588" y="437523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07374" y="436895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187594" y="423552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691607" y="40956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2189959" y="448067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781929" y="402355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236498" y="443571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019648" y="432185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2081643" y="44483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11731" y="460058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2043707" y="451017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149930" y="440182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622989" y="407514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118699" y="443559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150132" y="43237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551252" y="372122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1950565" y="445770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495586" y="42337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51413" y="431011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2644525" y="388053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2379020" y="442444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2082755" y="440250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2178533" y="424878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2332110" y="434240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82669" y="408188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231379" y="44217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2363430" y="406342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321136" y="415673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103009" y="421157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295265" y="395684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2453764" y="40864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2484000" y="410538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2728498" y="378116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79154" y="40718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319408" y="412045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297138" y="396541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723748" y="392604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184685" y="43827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191464" y="43868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418535" y="380385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2287485" y="420118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134218" y="410192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873285" y="378107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342856" y="40405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059744" y="433817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2216748" y="40967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1925582" y="449266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253668" y="40999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333565" y="401738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2273273" y="418902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57676" y="418953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137951" y="433517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133819" y="416731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639989" y="352949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448001" y="385964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134272" y="417346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2419108" y="408362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051400" y="434611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296577" y="40816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210798" y="401721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369803" y="407278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520532" y="380046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238975" y="418238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135913" y="407946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598495" y="36169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2118370" y="428593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937138" y="444043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694323" y="366361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301229" y="41400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009172" y="431706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538088" y="387995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2510920" y="41834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043696" y="44421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2708718" y="378488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2142677" y="408707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1911507" y="453739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2788844" y="416152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032071" y="452537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2381777" y="385005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309262" y="411718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2081157" y="423625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493980" y="38334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290672" y="41445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333071" y="408898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4066554" y="236425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2045680" y="424421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465734" y="402130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181045" y="421925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2354637" y="404206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2089945" y="44766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578114" y="386635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2314775" y="40382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2851553" y="354582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3092321" y="358024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266577" y="397984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274658" y="404888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863518" y="355741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2513197" y="38470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547081" y="371914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201463" y="419152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501320" y="382041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940949" y="374722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2551751" y="38623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531217" y="371404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587602" y="380903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059552" y="419393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2331950" y="394257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2549100" y="398857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2207973" y="427610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596921" y="383218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2663221" y="403896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329003" y="404103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444938" y="389471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283019" y="425011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4134467" y="26257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299319" y="40933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81801" y="416693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2349956" y="39828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2324241" y="403258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2319247" y="41249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2716697" y="38417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2154879" y="43336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670211" y="377856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581216" y="479231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2620568" y="37902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260900" y="41702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157228" y="415096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110804" y="414793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2509325" y="393080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2132346" y="425579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2082730" y="432978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360619" y="401801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347927" y="401763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870935" y="340636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690377" y="368566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534251" y="384981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090725" y="423252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2424228" y="423889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067359" y="416577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2343039" y="409943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215296" y="418402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379267" y="424550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33362" y="422851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232520" y="405766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388001" y="427496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237845" y="424865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2163798" y="409597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489743" y="404162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361505" y="409195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196684" y="40858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105257" y="414157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010117" y="442096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340333" y="400760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2612846" y="378188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2451548" y="38910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330142" y="405138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294651" y="413424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094145" y="420125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243099" y="403540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182998" y="420125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454203" y="39699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101049" y="417732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060243" y="439706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547649" y="390065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2961778" y="342478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2156042" y="441988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286890" y="403452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2383355" y="420814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957785" y="350200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433386" y="39558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017340" y="32854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147835" y="33934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265332" y="393445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2729940" y="366437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323863" y="41966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506933" y="389640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2656257" y="389644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315762" y="402545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421855" y="317583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2553804" y="388768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2955466" y="359546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264689" y="391274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2269922" y="419517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192194" y="402207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326845" y="39315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2698785" y="35977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597933" y="36516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489820" y="386418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125620" y="406839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972605" y="366722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298179" y="396616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2423414" y="410375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2566793" y="364764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2299332" y="408341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2180916" y="405848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2780881" y="383875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2860366" y="35578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385624" y="391813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461592" y="387096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2293500" y="408237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516546" y="397427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2276983" y="422379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18934" y="406012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30990" y="316326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2537100" y="407858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2191470" y="406738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325306" y="31704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2627513" y="365486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2582416" y="383084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2635242" y="40072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2725743" y="376693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935270" y="431276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132435" y="33206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184248" y="408224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7"/>
            <p:cNvSpPr/>
            <p:nvPr/>
          </p:nvSpPr>
          <p:spPr>
            <a:xfrm>
              <a:off x="2174788" y="5757513"/>
              <a:ext cx="1532842" cy="604242"/>
            </a:xfrm>
            <a:custGeom>
              <a:avLst/>
              <a:pathLst>
                <a:path w="1532842" h="604242">
                  <a:moveTo>
                    <a:pt x="1532842" y="346036"/>
                  </a:moveTo>
                  <a:lnTo>
                    <a:pt x="1527027" y="308942"/>
                  </a:lnTo>
                  <a:lnTo>
                    <a:pt x="1509671" y="271747"/>
                  </a:lnTo>
                  <a:lnTo>
                    <a:pt x="1481038" y="235015"/>
                  </a:lnTo>
                  <a:lnTo>
                    <a:pt x="1441560" y="199304"/>
                  </a:lnTo>
                  <a:lnTo>
                    <a:pt x="1391837" y="165155"/>
                  </a:lnTo>
                  <a:lnTo>
                    <a:pt x="1332623" y="133085"/>
                  </a:lnTo>
                  <a:lnTo>
                    <a:pt x="1264814" y="103580"/>
                  </a:lnTo>
                  <a:lnTo>
                    <a:pt x="1189439" y="77089"/>
                  </a:lnTo>
                  <a:lnTo>
                    <a:pt x="1107641" y="54011"/>
                  </a:lnTo>
                  <a:lnTo>
                    <a:pt x="1020659" y="34698"/>
                  </a:lnTo>
                  <a:lnTo>
                    <a:pt x="929812" y="19442"/>
                  </a:lnTo>
                  <a:lnTo>
                    <a:pt x="836477" y="8473"/>
                  </a:lnTo>
                  <a:lnTo>
                    <a:pt x="742069" y="1960"/>
                  </a:lnTo>
                  <a:lnTo>
                    <a:pt x="648019" y="0"/>
                  </a:lnTo>
                  <a:lnTo>
                    <a:pt x="555753" y="2622"/>
                  </a:lnTo>
                  <a:lnTo>
                    <a:pt x="466669" y="9788"/>
                  </a:lnTo>
                  <a:lnTo>
                    <a:pt x="382119" y="21388"/>
                  </a:lnTo>
                  <a:lnTo>
                    <a:pt x="303383" y="37247"/>
                  </a:lnTo>
                  <a:lnTo>
                    <a:pt x="231655" y="57124"/>
                  </a:lnTo>
                  <a:lnTo>
                    <a:pt x="168023" y="80719"/>
                  </a:lnTo>
                  <a:lnTo>
                    <a:pt x="113450" y="107672"/>
                  </a:lnTo>
                  <a:lnTo>
                    <a:pt x="68765" y="137577"/>
                  </a:lnTo>
                  <a:lnTo>
                    <a:pt x="34645" y="169979"/>
                  </a:lnTo>
                  <a:lnTo>
                    <a:pt x="11607" y="204387"/>
                  </a:lnTo>
                  <a:lnTo>
                    <a:pt x="0" y="240279"/>
                  </a:lnTo>
                  <a:lnTo>
                    <a:pt x="0" y="277112"/>
                  </a:lnTo>
                  <a:lnTo>
                    <a:pt x="11607" y="314328"/>
                  </a:lnTo>
                  <a:lnTo>
                    <a:pt x="34645" y="351361"/>
                  </a:lnTo>
                  <a:lnTo>
                    <a:pt x="68765" y="387651"/>
                  </a:lnTo>
                  <a:lnTo>
                    <a:pt x="113450" y="422648"/>
                  </a:lnTo>
                  <a:lnTo>
                    <a:pt x="168023" y="455821"/>
                  </a:lnTo>
                  <a:lnTo>
                    <a:pt x="231655" y="486666"/>
                  </a:lnTo>
                  <a:lnTo>
                    <a:pt x="303383" y="514718"/>
                  </a:lnTo>
                  <a:lnTo>
                    <a:pt x="382119" y="539549"/>
                  </a:lnTo>
                  <a:lnTo>
                    <a:pt x="466669" y="560785"/>
                  </a:lnTo>
                  <a:lnTo>
                    <a:pt x="555753" y="578103"/>
                  </a:lnTo>
                  <a:lnTo>
                    <a:pt x="648019" y="591240"/>
                  </a:lnTo>
                  <a:lnTo>
                    <a:pt x="742069" y="599997"/>
                  </a:lnTo>
                  <a:lnTo>
                    <a:pt x="836477" y="604242"/>
                  </a:lnTo>
                  <a:lnTo>
                    <a:pt x="929812" y="603911"/>
                  </a:lnTo>
                  <a:lnTo>
                    <a:pt x="1020659" y="599007"/>
                  </a:lnTo>
                  <a:lnTo>
                    <a:pt x="1107641" y="589606"/>
                  </a:lnTo>
                  <a:lnTo>
                    <a:pt x="1189439" y="575850"/>
                  </a:lnTo>
                  <a:lnTo>
                    <a:pt x="1264814" y="557948"/>
                  </a:lnTo>
                  <a:lnTo>
                    <a:pt x="1332623" y="536171"/>
                  </a:lnTo>
                  <a:lnTo>
                    <a:pt x="1391837" y="510849"/>
                  </a:lnTo>
                  <a:lnTo>
                    <a:pt x="1441560" y="482366"/>
                  </a:lnTo>
                  <a:lnTo>
                    <a:pt x="1481038" y="451154"/>
                  </a:lnTo>
                  <a:lnTo>
                    <a:pt x="1509671" y="417686"/>
                  </a:lnTo>
                  <a:lnTo>
                    <a:pt x="1527027" y="382468"/>
                  </a:lnTo>
                  <a:lnTo>
                    <a:pt x="1532842" y="34603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1812009" y="5282112"/>
              <a:ext cx="1139050" cy="491407"/>
            </a:xfrm>
            <a:custGeom>
              <a:avLst/>
              <a:pathLst>
                <a:path w="1139050" h="491407">
                  <a:moveTo>
                    <a:pt x="1139050" y="131858"/>
                  </a:moveTo>
                  <a:lnTo>
                    <a:pt x="1134729" y="105951"/>
                  </a:lnTo>
                  <a:lnTo>
                    <a:pt x="1121832" y="82164"/>
                  </a:lnTo>
                  <a:lnTo>
                    <a:pt x="1100555" y="60858"/>
                  </a:lnTo>
                  <a:lnTo>
                    <a:pt x="1071219" y="42354"/>
                  </a:lnTo>
                  <a:lnTo>
                    <a:pt x="1034270" y="26935"/>
                  </a:lnTo>
                  <a:lnTo>
                    <a:pt x="990268" y="14833"/>
                  </a:lnTo>
                  <a:lnTo>
                    <a:pt x="939879" y="6232"/>
                  </a:lnTo>
                  <a:lnTo>
                    <a:pt x="883869" y="1262"/>
                  </a:lnTo>
                  <a:lnTo>
                    <a:pt x="823084" y="0"/>
                  </a:lnTo>
                  <a:lnTo>
                    <a:pt x="758448" y="2463"/>
                  </a:lnTo>
                  <a:lnTo>
                    <a:pt x="690940" y="8614"/>
                  </a:lnTo>
                  <a:lnTo>
                    <a:pt x="621583" y="18361"/>
                  </a:lnTo>
                  <a:lnTo>
                    <a:pt x="551429" y="31555"/>
                  </a:lnTo>
                  <a:lnTo>
                    <a:pt x="481541" y="47997"/>
                  </a:lnTo>
                  <a:lnTo>
                    <a:pt x="412978" y="67437"/>
                  </a:lnTo>
                  <a:lnTo>
                    <a:pt x="346781" y="89581"/>
                  </a:lnTo>
                  <a:lnTo>
                    <a:pt x="283951" y="114093"/>
                  </a:lnTo>
                  <a:lnTo>
                    <a:pt x="225443" y="140601"/>
                  </a:lnTo>
                  <a:lnTo>
                    <a:pt x="172142" y="168703"/>
                  </a:lnTo>
                  <a:lnTo>
                    <a:pt x="124857" y="197974"/>
                  </a:lnTo>
                  <a:lnTo>
                    <a:pt x="84304" y="227970"/>
                  </a:lnTo>
                  <a:lnTo>
                    <a:pt x="51099" y="258236"/>
                  </a:lnTo>
                  <a:lnTo>
                    <a:pt x="25744" y="288313"/>
                  </a:lnTo>
                  <a:lnTo>
                    <a:pt x="8625" y="317745"/>
                  </a:lnTo>
                  <a:lnTo>
                    <a:pt x="0" y="346087"/>
                  </a:lnTo>
                  <a:lnTo>
                    <a:pt x="0" y="372908"/>
                  </a:lnTo>
                  <a:lnTo>
                    <a:pt x="8625" y="397802"/>
                  </a:lnTo>
                  <a:lnTo>
                    <a:pt x="25744" y="420392"/>
                  </a:lnTo>
                  <a:lnTo>
                    <a:pt x="51099" y="440335"/>
                  </a:lnTo>
                  <a:lnTo>
                    <a:pt x="84304" y="457328"/>
                  </a:lnTo>
                  <a:lnTo>
                    <a:pt x="124857" y="471115"/>
                  </a:lnTo>
                  <a:lnTo>
                    <a:pt x="172142" y="481486"/>
                  </a:lnTo>
                  <a:lnTo>
                    <a:pt x="225443" y="488284"/>
                  </a:lnTo>
                  <a:lnTo>
                    <a:pt x="283951" y="491407"/>
                  </a:lnTo>
                  <a:lnTo>
                    <a:pt x="346781" y="490805"/>
                  </a:lnTo>
                  <a:lnTo>
                    <a:pt x="412978" y="486490"/>
                  </a:lnTo>
                  <a:lnTo>
                    <a:pt x="481541" y="478525"/>
                  </a:lnTo>
                  <a:lnTo>
                    <a:pt x="551429" y="467033"/>
                  </a:lnTo>
                  <a:lnTo>
                    <a:pt x="621583" y="452187"/>
                  </a:lnTo>
                  <a:lnTo>
                    <a:pt x="690940" y="434212"/>
                  </a:lnTo>
                  <a:lnTo>
                    <a:pt x="758448" y="413380"/>
                  </a:lnTo>
                  <a:lnTo>
                    <a:pt x="823084" y="390008"/>
                  </a:lnTo>
                  <a:lnTo>
                    <a:pt x="883869" y="364450"/>
                  </a:lnTo>
                  <a:lnTo>
                    <a:pt x="939879" y="337093"/>
                  </a:lnTo>
                  <a:lnTo>
                    <a:pt x="990268" y="308352"/>
                  </a:lnTo>
                  <a:lnTo>
                    <a:pt x="1034270" y="278662"/>
                  </a:lnTo>
                  <a:lnTo>
                    <a:pt x="1071219" y="248474"/>
                  </a:lnTo>
                  <a:lnTo>
                    <a:pt x="1100555" y="218245"/>
                  </a:lnTo>
                  <a:lnTo>
                    <a:pt x="1121832" y="188434"/>
                  </a:lnTo>
                  <a:lnTo>
                    <a:pt x="1134729" y="159492"/>
                  </a:lnTo>
                  <a:lnTo>
                    <a:pt x="1139050" y="131858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2152224" y="4338057"/>
              <a:ext cx="2523376" cy="915914"/>
            </a:xfrm>
            <a:custGeom>
              <a:avLst/>
              <a:pathLst>
                <a:path w="2523376" h="915914">
                  <a:moveTo>
                    <a:pt x="2523376" y="184590"/>
                  </a:moveTo>
                  <a:lnTo>
                    <a:pt x="2513804" y="141429"/>
                  </a:lnTo>
                  <a:lnTo>
                    <a:pt x="2485233" y="103061"/>
                  </a:lnTo>
                  <a:lnTo>
                    <a:pt x="2438096" y="70069"/>
                  </a:lnTo>
                  <a:lnTo>
                    <a:pt x="2373108" y="42951"/>
                  </a:lnTo>
                  <a:lnTo>
                    <a:pt x="2291254" y="22120"/>
                  </a:lnTo>
                  <a:lnTo>
                    <a:pt x="2193774" y="7892"/>
                  </a:lnTo>
                  <a:lnTo>
                    <a:pt x="2082147" y="481"/>
                  </a:lnTo>
                  <a:lnTo>
                    <a:pt x="1958064" y="0"/>
                  </a:lnTo>
                  <a:lnTo>
                    <a:pt x="1823407" y="6456"/>
                  </a:lnTo>
                  <a:lnTo>
                    <a:pt x="1680217" y="19752"/>
                  </a:lnTo>
                  <a:lnTo>
                    <a:pt x="1530663" y="39686"/>
                  </a:lnTo>
                  <a:lnTo>
                    <a:pt x="1377015" y="65955"/>
                  </a:lnTo>
                  <a:lnTo>
                    <a:pt x="1221600" y="98163"/>
                  </a:lnTo>
                  <a:lnTo>
                    <a:pt x="1066774" y="135819"/>
                  </a:lnTo>
                  <a:lnTo>
                    <a:pt x="914885" y="178354"/>
                  </a:lnTo>
                  <a:lnTo>
                    <a:pt x="768235" y="225123"/>
                  </a:lnTo>
                  <a:lnTo>
                    <a:pt x="629047" y="275417"/>
                  </a:lnTo>
                  <a:lnTo>
                    <a:pt x="499431" y="328473"/>
                  </a:lnTo>
                  <a:lnTo>
                    <a:pt x="381352" y="383487"/>
                  </a:lnTo>
                  <a:lnTo>
                    <a:pt x="276600" y="439625"/>
                  </a:lnTo>
                  <a:lnTo>
                    <a:pt x="186763" y="496036"/>
                  </a:lnTo>
                  <a:lnTo>
                    <a:pt x="113202" y="551866"/>
                  </a:lnTo>
                  <a:lnTo>
                    <a:pt x="57033" y="606267"/>
                  </a:lnTo>
                  <a:lnTo>
                    <a:pt x="19107" y="658415"/>
                  </a:lnTo>
                  <a:lnTo>
                    <a:pt x="0" y="707519"/>
                  </a:lnTo>
                  <a:lnTo>
                    <a:pt x="0" y="752836"/>
                  </a:lnTo>
                  <a:lnTo>
                    <a:pt x="19107" y="793677"/>
                  </a:lnTo>
                  <a:lnTo>
                    <a:pt x="57033" y="829425"/>
                  </a:lnTo>
                  <a:lnTo>
                    <a:pt x="113202" y="859537"/>
                  </a:lnTo>
                  <a:lnTo>
                    <a:pt x="186763" y="883557"/>
                  </a:lnTo>
                  <a:lnTo>
                    <a:pt x="276600" y="901120"/>
                  </a:lnTo>
                  <a:lnTo>
                    <a:pt x="381352" y="911961"/>
                  </a:lnTo>
                  <a:lnTo>
                    <a:pt x="499431" y="915914"/>
                  </a:lnTo>
                  <a:lnTo>
                    <a:pt x="629047" y="912921"/>
                  </a:lnTo>
                  <a:lnTo>
                    <a:pt x="768235" y="903026"/>
                  </a:lnTo>
                  <a:lnTo>
                    <a:pt x="914885" y="886379"/>
                  </a:lnTo>
                  <a:lnTo>
                    <a:pt x="1066774" y="863234"/>
                  </a:lnTo>
                  <a:lnTo>
                    <a:pt x="1221600" y="833940"/>
                  </a:lnTo>
                  <a:lnTo>
                    <a:pt x="1377015" y="798941"/>
                  </a:lnTo>
                  <a:lnTo>
                    <a:pt x="1530663" y="758769"/>
                  </a:lnTo>
                  <a:lnTo>
                    <a:pt x="1680217" y="714032"/>
                  </a:lnTo>
                  <a:lnTo>
                    <a:pt x="1823407" y="665409"/>
                  </a:lnTo>
                  <a:lnTo>
                    <a:pt x="1958064" y="613636"/>
                  </a:lnTo>
                  <a:lnTo>
                    <a:pt x="2082147" y="559498"/>
                  </a:lnTo>
                  <a:lnTo>
                    <a:pt x="2193774" y="503817"/>
                  </a:lnTo>
                  <a:lnTo>
                    <a:pt x="2291254" y="447435"/>
                  </a:lnTo>
                  <a:lnTo>
                    <a:pt x="2373108" y="391208"/>
                  </a:lnTo>
                  <a:lnTo>
                    <a:pt x="2438096" y="335988"/>
                  </a:lnTo>
                  <a:lnTo>
                    <a:pt x="2485233" y="282612"/>
                  </a:lnTo>
                  <a:lnTo>
                    <a:pt x="2513804" y="231890"/>
                  </a:lnTo>
                  <a:lnTo>
                    <a:pt x="2523376" y="18459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1707622" y="3525554"/>
              <a:ext cx="1237539" cy="1318448"/>
            </a:xfrm>
            <a:custGeom>
              <a:avLst/>
              <a:pathLst>
                <a:path w="1237539" h="1318448">
                  <a:moveTo>
                    <a:pt x="1237539" y="59577"/>
                  </a:moveTo>
                  <a:lnTo>
                    <a:pt x="1232845" y="30127"/>
                  </a:lnTo>
                  <a:lnTo>
                    <a:pt x="1218833" y="10204"/>
                  </a:lnTo>
                  <a:lnTo>
                    <a:pt x="1195715" y="110"/>
                  </a:lnTo>
                  <a:lnTo>
                    <a:pt x="1163843" y="0"/>
                  </a:lnTo>
                  <a:lnTo>
                    <a:pt x="1123699" y="9873"/>
                  </a:lnTo>
                  <a:lnTo>
                    <a:pt x="1075893" y="29580"/>
                  </a:lnTo>
                  <a:lnTo>
                    <a:pt x="1021147" y="58824"/>
                  </a:lnTo>
                  <a:lnTo>
                    <a:pt x="960293" y="97159"/>
                  </a:lnTo>
                  <a:lnTo>
                    <a:pt x="894253" y="144006"/>
                  </a:lnTo>
                  <a:lnTo>
                    <a:pt x="824028" y="198654"/>
                  </a:lnTo>
                  <a:lnTo>
                    <a:pt x="750683" y="260275"/>
                  </a:lnTo>
                  <a:lnTo>
                    <a:pt x="675329" y="327934"/>
                  </a:lnTo>
                  <a:lnTo>
                    <a:pt x="599109" y="400606"/>
                  </a:lnTo>
                  <a:lnTo>
                    <a:pt x="523178" y="477190"/>
                  </a:lnTo>
                  <a:lnTo>
                    <a:pt x="448687" y="556524"/>
                  </a:lnTo>
                  <a:lnTo>
                    <a:pt x="376765" y="637406"/>
                  </a:lnTo>
                  <a:lnTo>
                    <a:pt x="308503" y="718609"/>
                  </a:lnTo>
                  <a:lnTo>
                    <a:pt x="244936" y="798903"/>
                  </a:lnTo>
                  <a:lnTo>
                    <a:pt x="187026" y="877071"/>
                  </a:lnTo>
                  <a:lnTo>
                    <a:pt x="135653" y="951927"/>
                  </a:lnTo>
                  <a:lnTo>
                    <a:pt x="91594" y="1022337"/>
                  </a:lnTo>
                  <a:lnTo>
                    <a:pt x="55517" y="1087234"/>
                  </a:lnTo>
                  <a:lnTo>
                    <a:pt x="27970" y="1145633"/>
                  </a:lnTo>
                  <a:lnTo>
                    <a:pt x="9371" y="1196650"/>
                  </a:lnTo>
                  <a:lnTo>
                    <a:pt x="0" y="1239511"/>
                  </a:lnTo>
                  <a:lnTo>
                    <a:pt x="0" y="1273566"/>
                  </a:lnTo>
                  <a:lnTo>
                    <a:pt x="9371" y="1298299"/>
                  </a:lnTo>
                  <a:lnTo>
                    <a:pt x="27970" y="1313336"/>
                  </a:lnTo>
                  <a:lnTo>
                    <a:pt x="55517" y="1318448"/>
                  </a:lnTo>
                  <a:lnTo>
                    <a:pt x="91594" y="1313557"/>
                  </a:lnTo>
                  <a:lnTo>
                    <a:pt x="135653" y="1298739"/>
                  </a:lnTo>
                  <a:lnTo>
                    <a:pt x="187026" y="1274217"/>
                  </a:lnTo>
                  <a:lnTo>
                    <a:pt x="244936" y="1240363"/>
                  </a:lnTo>
                  <a:lnTo>
                    <a:pt x="308503" y="1197691"/>
                  </a:lnTo>
                  <a:lnTo>
                    <a:pt x="376765" y="1146847"/>
                  </a:lnTo>
                  <a:lnTo>
                    <a:pt x="448687" y="1088602"/>
                  </a:lnTo>
                  <a:lnTo>
                    <a:pt x="523178" y="1023840"/>
                  </a:lnTo>
                  <a:lnTo>
                    <a:pt x="599109" y="953540"/>
                  </a:lnTo>
                  <a:lnTo>
                    <a:pt x="675329" y="878771"/>
                  </a:lnTo>
                  <a:lnTo>
                    <a:pt x="750683" y="800664"/>
                  </a:lnTo>
                  <a:lnTo>
                    <a:pt x="824028" y="720404"/>
                  </a:lnTo>
                  <a:lnTo>
                    <a:pt x="894253" y="639207"/>
                  </a:lnTo>
                  <a:lnTo>
                    <a:pt x="960293" y="558305"/>
                  </a:lnTo>
                  <a:lnTo>
                    <a:pt x="1021147" y="478923"/>
                  </a:lnTo>
                  <a:lnTo>
                    <a:pt x="1075893" y="402266"/>
                  </a:lnTo>
                  <a:lnTo>
                    <a:pt x="1123699" y="329495"/>
                  </a:lnTo>
                  <a:lnTo>
                    <a:pt x="1163843" y="261713"/>
                  </a:lnTo>
                  <a:lnTo>
                    <a:pt x="1195715" y="199948"/>
                  </a:lnTo>
                  <a:lnTo>
                    <a:pt x="1218833" y="145136"/>
                  </a:lnTo>
                  <a:lnTo>
                    <a:pt x="1232845" y="98108"/>
                  </a:lnTo>
                  <a:lnTo>
                    <a:pt x="1237539" y="59577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1575787" y="3693856"/>
              <a:ext cx="1891138" cy="3016486"/>
            </a:xfrm>
            <a:custGeom>
              <a:avLst/>
              <a:pathLst>
                <a:path w="1891138" h="3016486">
                  <a:moveTo>
                    <a:pt x="1891138" y="1770499"/>
                  </a:moveTo>
                  <a:lnTo>
                    <a:pt x="1883964" y="1585883"/>
                  </a:lnTo>
                  <a:lnTo>
                    <a:pt x="1862552" y="1400097"/>
                  </a:lnTo>
                  <a:lnTo>
                    <a:pt x="1827225" y="1215958"/>
                  </a:lnTo>
                  <a:lnTo>
                    <a:pt x="1778520" y="1036257"/>
                  </a:lnTo>
                  <a:lnTo>
                    <a:pt x="1717175" y="863719"/>
                  </a:lnTo>
                  <a:lnTo>
                    <a:pt x="1644119" y="700957"/>
                  </a:lnTo>
                  <a:lnTo>
                    <a:pt x="1560460" y="550441"/>
                  </a:lnTo>
                  <a:lnTo>
                    <a:pt x="1467466" y="414452"/>
                  </a:lnTo>
                  <a:lnTo>
                    <a:pt x="1366548" y="295051"/>
                  </a:lnTo>
                  <a:lnTo>
                    <a:pt x="1259234" y="194048"/>
                  </a:lnTo>
                  <a:lnTo>
                    <a:pt x="1147152" y="112974"/>
                  </a:lnTo>
                  <a:lnTo>
                    <a:pt x="1032000" y="53058"/>
                  </a:lnTo>
                  <a:lnTo>
                    <a:pt x="915525" y="15209"/>
                  </a:lnTo>
                  <a:lnTo>
                    <a:pt x="799491" y="0"/>
                  </a:lnTo>
                  <a:lnTo>
                    <a:pt x="685658" y="7661"/>
                  </a:lnTo>
                  <a:lnTo>
                    <a:pt x="575752" y="38078"/>
                  </a:lnTo>
                  <a:lnTo>
                    <a:pt x="471438" y="90788"/>
                  </a:lnTo>
                  <a:lnTo>
                    <a:pt x="374298" y="164992"/>
                  </a:lnTo>
                  <a:lnTo>
                    <a:pt x="285804" y="259566"/>
                  </a:lnTo>
                  <a:lnTo>
                    <a:pt x="207297" y="373076"/>
                  </a:lnTo>
                  <a:lnTo>
                    <a:pt x="139969" y="503802"/>
                  </a:lnTo>
                  <a:lnTo>
                    <a:pt x="84839" y="649761"/>
                  </a:lnTo>
                  <a:lnTo>
                    <a:pt x="42743" y="808741"/>
                  </a:lnTo>
                  <a:lnTo>
                    <a:pt x="14320" y="978333"/>
                  </a:lnTo>
                  <a:lnTo>
                    <a:pt x="0" y="1155964"/>
                  </a:lnTo>
                  <a:lnTo>
                    <a:pt x="0" y="1338943"/>
                  </a:lnTo>
                  <a:lnTo>
                    <a:pt x="14320" y="1524496"/>
                  </a:lnTo>
                  <a:lnTo>
                    <a:pt x="42743" y="1709810"/>
                  </a:lnTo>
                  <a:lnTo>
                    <a:pt x="84839" y="1892076"/>
                  </a:lnTo>
                  <a:lnTo>
                    <a:pt x="139969" y="2068530"/>
                  </a:lnTo>
                  <a:lnTo>
                    <a:pt x="207297" y="2236499"/>
                  </a:lnTo>
                  <a:lnTo>
                    <a:pt x="285804" y="2393435"/>
                  </a:lnTo>
                  <a:lnTo>
                    <a:pt x="374298" y="2536960"/>
                  </a:lnTo>
                  <a:lnTo>
                    <a:pt x="471438" y="2664898"/>
                  </a:lnTo>
                  <a:lnTo>
                    <a:pt x="575752" y="2775310"/>
                  </a:lnTo>
                  <a:lnTo>
                    <a:pt x="685658" y="2866521"/>
                  </a:lnTo>
                  <a:lnTo>
                    <a:pt x="799491" y="2937150"/>
                  </a:lnTo>
                  <a:lnTo>
                    <a:pt x="915525" y="2986125"/>
                  </a:lnTo>
                  <a:lnTo>
                    <a:pt x="1032000" y="3012705"/>
                  </a:lnTo>
                  <a:lnTo>
                    <a:pt x="1147152" y="3016486"/>
                  </a:lnTo>
                  <a:lnTo>
                    <a:pt x="1259234" y="2997411"/>
                  </a:lnTo>
                  <a:lnTo>
                    <a:pt x="1366548" y="2955768"/>
                  </a:lnTo>
                  <a:lnTo>
                    <a:pt x="1467466" y="2892191"/>
                  </a:lnTo>
                  <a:lnTo>
                    <a:pt x="1560460" y="2807641"/>
                  </a:lnTo>
                  <a:lnTo>
                    <a:pt x="1644119" y="2703401"/>
                  </a:lnTo>
                  <a:lnTo>
                    <a:pt x="1717175" y="2581051"/>
                  </a:lnTo>
                  <a:lnTo>
                    <a:pt x="1778520" y="2442446"/>
                  </a:lnTo>
                  <a:lnTo>
                    <a:pt x="1827225" y="2289686"/>
                  </a:lnTo>
                  <a:lnTo>
                    <a:pt x="1862552" y="2125088"/>
                  </a:lnTo>
                  <a:lnTo>
                    <a:pt x="1883964" y="1951147"/>
                  </a:lnTo>
                  <a:lnTo>
                    <a:pt x="1891138" y="1770499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2" name="tx1322"/>
            <p:cNvSpPr/>
            <p:nvPr/>
          </p:nvSpPr>
          <p:spPr>
            <a:xfrm>
              <a:off x="1079771" y="6527274"/>
              <a:ext cx="16519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1181402" y="511678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1117834" y="3706286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5" name="tx1325"/>
            <p:cNvSpPr/>
            <p:nvPr/>
          </p:nvSpPr>
          <p:spPr>
            <a:xfrm>
              <a:off x="1117834" y="2295792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26" name="pl1326"/>
            <p:cNvSpPr/>
            <p:nvPr/>
          </p:nvSpPr>
          <p:spPr>
            <a:xfrm>
              <a:off x="1272806" y="6569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7"/>
            <p:cNvSpPr/>
            <p:nvPr/>
          </p:nvSpPr>
          <p:spPr>
            <a:xfrm>
              <a:off x="1272806" y="51594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8"/>
            <p:cNvSpPr/>
            <p:nvPr/>
          </p:nvSpPr>
          <p:spPr>
            <a:xfrm>
              <a:off x="1272806" y="3748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9"/>
            <p:cNvSpPr/>
            <p:nvPr/>
          </p:nvSpPr>
          <p:spPr>
            <a:xfrm>
              <a:off x="1272806" y="233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1630507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2794407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3958308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5122208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tx1334"/>
            <p:cNvSpPr/>
            <p:nvPr/>
          </p:nvSpPr>
          <p:spPr>
            <a:xfrm>
              <a:off x="1547907" y="6986910"/>
              <a:ext cx="16519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1335" name="tx1335"/>
            <p:cNvSpPr/>
            <p:nvPr/>
          </p:nvSpPr>
          <p:spPr>
            <a:xfrm>
              <a:off x="2762623" y="698691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6" name="tx1336"/>
            <p:cNvSpPr/>
            <p:nvPr/>
          </p:nvSpPr>
          <p:spPr>
            <a:xfrm>
              <a:off x="3894740" y="698691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5058640" y="698691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2954085" y="7134485"/>
              <a:ext cx="745498" cy="1055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PC1: 39.9%</a:t>
              </a:r>
            </a:p>
          </p:txBody>
        </p:sp>
        <p:sp>
          <p:nvSpPr>
            <p:cNvPr id="1339" name="tx1339"/>
            <p:cNvSpPr/>
            <p:nvPr/>
          </p:nvSpPr>
          <p:spPr>
            <a:xfrm rot="-5400000">
              <a:off x="582267" y="4500316"/>
              <a:ext cx="745498" cy="1055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PC2: 10.1%</a:t>
              </a:r>
            </a:p>
          </p:txBody>
        </p:sp>
        <p:sp>
          <p:nvSpPr>
            <p:cNvPr id="1340" name="rc1340"/>
            <p:cNvSpPr/>
            <p:nvPr/>
          </p:nvSpPr>
          <p:spPr>
            <a:xfrm>
              <a:off x="5490069" y="3447151"/>
              <a:ext cx="747244" cy="748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5562069" y="3529966"/>
              <a:ext cx="163028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qc</a:t>
              </a:r>
            </a:p>
          </p:txBody>
        </p:sp>
        <p:sp>
          <p:nvSpPr>
            <p:cNvPr id="1342" name="rc1342"/>
            <p:cNvSpPr/>
            <p:nvPr/>
          </p:nvSpPr>
          <p:spPr>
            <a:xfrm>
              <a:off x="5562069" y="3706377"/>
              <a:ext cx="215999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5638467" y="3775360"/>
              <a:ext cx="63202" cy="63202"/>
            </a:xfrm>
            <a:prstGeom prst="ellipse">
              <a:avLst/>
            </a:prstGeom>
            <a:solidFill>
              <a:srgbClr val="000000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rc1344"/>
            <p:cNvSpPr/>
            <p:nvPr/>
          </p:nvSpPr>
          <p:spPr>
            <a:xfrm>
              <a:off x="5562069" y="3907545"/>
              <a:ext cx="215999" cy="21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584265" y="3929741"/>
              <a:ext cx="171607" cy="171607"/>
            </a:xfrm>
            <a:prstGeom prst="ellipse">
              <a:avLst/>
            </a:prstGeom>
            <a:solidFill>
              <a:srgbClr val="000000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tx1346"/>
            <p:cNvSpPr/>
            <p:nvPr/>
          </p:nvSpPr>
          <p:spPr>
            <a:xfrm>
              <a:off x="5803215" y="3763305"/>
              <a:ext cx="362098" cy="845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FALSE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5803215" y="3973278"/>
              <a:ext cx="311143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1348" name="rc1348"/>
            <p:cNvSpPr/>
            <p:nvPr/>
          </p:nvSpPr>
          <p:spPr>
            <a:xfrm>
              <a:off x="5490069" y="4339545"/>
              <a:ext cx="764941" cy="13195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tx1349"/>
            <p:cNvSpPr/>
            <p:nvPr/>
          </p:nvSpPr>
          <p:spPr>
            <a:xfrm>
              <a:off x="5562069" y="4406187"/>
              <a:ext cx="620941" cy="111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batch.QC</a:t>
              </a:r>
            </a:p>
          </p:txBody>
        </p:sp>
        <p:sp>
          <p:nvSpPr>
            <p:cNvPr id="1350" name="rc1350"/>
            <p:cNvSpPr/>
            <p:nvPr/>
          </p:nvSpPr>
          <p:spPr>
            <a:xfrm>
              <a:off x="5562069" y="4581209"/>
              <a:ext cx="201167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5637827" y="4656967"/>
              <a:ext cx="49651" cy="49651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5582185" y="4681793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3" name="rc1353"/>
            <p:cNvSpPr/>
            <p:nvPr/>
          </p:nvSpPr>
          <p:spPr>
            <a:xfrm>
              <a:off x="5562069" y="4782377"/>
              <a:ext cx="201167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5637827" y="4858135"/>
              <a:ext cx="49651" cy="49651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5582185" y="4882961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6" name="rc1356"/>
            <p:cNvSpPr/>
            <p:nvPr/>
          </p:nvSpPr>
          <p:spPr>
            <a:xfrm>
              <a:off x="5562069" y="4983545"/>
              <a:ext cx="201167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5637827" y="5059303"/>
              <a:ext cx="49651" cy="49651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8"/>
            <p:cNvSpPr/>
            <p:nvPr/>
          </p:nvSpPr>
          <p:spPr>
            <a:xfrm>
              <a:off x="5582185" y="5084129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9" name="rc1359"/>
            <p:cNvSpPr/>
            <p:nvPr/>
          </p:nvSpPr>
          <p:spPr>
            <a:xfrm>
              <a:off x="5562069" y="5184713"/>
              <a:ext cx="201167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5637827" y="5260471"/>
              <a:ext cx="49651" cy="49651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1"/>
            <p:cNvSpPr/>
            <p:nvPr/>
          </p:nvSpPr>
          <p:spPr>
            <a:xfrm>
              <a:off x="5582185" y="5285297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2" name="rc1362"/>
            <p:cNvSpPr/>
            <p:nvPr/>
          </p:nvSpPr>
          <p:spPr>
            <a:xfrm>
              <a:off x="5562069" y="5385881"/>
              <a:ext cx="201167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5637827" y="5461639"/>
              <a:ext cx="49651" cy="49651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5582185" y="5486465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5" name="tx1365"/>
            <p:cNvSpPr/>
            <p:nvPr/>
          </p:nvSpPr>
          <p:spPr>
            <a:xfrm>
              <a:off x="5788383" y="4640915"/>
              <a:ext cx="76237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66" name="tx1366"/>
            <p:cNvSpPr/>
            <p:nvPr/>
          </p:nvSpPr>
          <p:spPr>
            <a:xfrm>
              <a:off x="5788383" y="4842083"/>
              <a:ext cx="76237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7" name="tx1367"/>
            <p:cNvSpPr/>
            <p:nvPr/>
          </p:nvSpPr>
          <p:spPr>
            <a:xfrm>
              <a:off x="5788383" y="5040473"/>
              <a:ext cx="82543" cy="845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68" name="tx1368"/>
            <p:cNvSpPr/>
            <p:nvPr/>
          </p:nvSpPr>
          <p:spPr>
            <a:xfrm>
              <a:off x="5788383" y="5244419"/>
              <a:ext cx="82543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5788383" y="5437650"/>
              <a:ext cx="17145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QC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3086111" y="1943632"/>
              <a:ext cx="481446" cy="1516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raw</a:t>
              </a:r>
            </a:p>
          </p:txBody>
        </p:sp>
      </p:grpSp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486400" cy="5486400"/>
            <a:chOff x="838200" y="1825625"/>
            <a:chExt cx="5486400" cy="5486400"/>
          </a:xfrm>
        </p:grpSpPr>
        <p:sp>
          <p:nvSpPr>
            <p:cNvPr id="4" name="pl4"/>
            <p:cNvSpPr/>
            <p:nvPr/>
          </p:nvSpPr>
          <p:spPr>
            <a:xfrm>
              <a:off x="1307601" y="5832028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307601" y="4700994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307601" y="3569960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307601" y="2438926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60180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33993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07806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81618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07601" y="6397545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07601" y="5266511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07601" y="4135477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07601" y="3004443"/>
              <a:ext cx="4038467" cy="0"/>
            </a:xfrm>
            <a:custGeom>
              <a:avLst/>
              <a:pathLst>
                <a:path w="4038467" h="0">
                  <a:moveTo>
                    <a:pt x="0" y="0"/>
                  </a:moveTo>
                  <a:lnTo>
                    <a:pt x="4038467" y="0"/>
                  </a:lnTo>
                  <a:lnTo>
                    <a:pt x="403846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523274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97087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0899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44712" y="2180134"/>
              <a:ext cx="0" cy="4745931"/>
            </a:xfrm>
            <a:custGeom>
              <a:avLst/>
              <a:pathLst>
                <a:path w="0" h="4745931">
                  <a:moveTo>
                    <a:pt x="0" y="474593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653246" y="400583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32720" y="41356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893276" y="45694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725054" y="41349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71182" y="384611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59173" y="352384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784865" y="45698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60353" y="432239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816373" y="403739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22659" y="379929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89352" y="324622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58065" y="363330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57818" y="402193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022974" y="46997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27262" y="402075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684512" y="39174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42567" y="347731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25448" y="396785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62149" y="41801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61318" y="43375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965967" y="399176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996898" y="39810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58650" y="38699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53350" y="405694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83222" y="330910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32421" y="32156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57276" y="370261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56869" y="35173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90202" y="43655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72639" y="379688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54881" y="38533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957547" y="268622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53559" y="36995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18221" y="358270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48506" y="404558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48862" y="41677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43269" y="38639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56081" y="40010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87732" y="42937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25022" y="38480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53617" y="42705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47725" y="368024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94487" y="39037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68063" y="415458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213781" y="26121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51926" y="406557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89985" y="378455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42405" y="386779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76094" y="48384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88222" y="380314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63117" y="428806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79795" y="392259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882036" y="44129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842599" y="399541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97262" y="43868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09514" y="390257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60084" y="404222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88188" y="30968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521949" y="47898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48137" y="418526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671509" y="42272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35762" y="340346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637146" y="328012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55663" y="435284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852093" y="427171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430442" y="347310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732958" y="441406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45183" y="406047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99429" y="400871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2887" y="339094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52191" y="38652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659013" y="41557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918419" y="435816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13181" y="454078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76635" y="333392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58717" y="32715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06442" y="439624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72413" y="323272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652423" y="405743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79524" y="417422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619186" y="438802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13491" y="355089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184899" y="41352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88997" y="394844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95143" y="414983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435189" y="440491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19916" y="34046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356" y="434411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12538" y="426790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53969" y="405635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222112" y="406076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19395" y="34674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48584" y="380044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216569" y="421204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58463" y="342144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044385" y="45639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873127" y="402362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551141" y="356848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38769" y="410408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534537" y="33608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48409" y="406917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72827" y="36011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150249" y="398512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841578" y="363461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064410" y="451605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47494" y="395987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751376" y="46499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661136" y="420332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442300" y="405403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494735" y="410265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781633" y="39904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52894" y="404688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711346" y="41569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827282" y="379972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762091" y="437458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480010" y="543621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394539" y="414381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85910" y="31763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278441" y="436050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849987" y="45257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78010" y="408573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894927" y="446897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793585" y="38672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48608" y="404722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698773" y="417197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37591" y="419139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942390" y="440590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727350" y="40686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315820" y="37060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72575" y="338678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33572" y="38443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98843" y="35063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84820" y="39462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499407" y="433245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647601" y="405199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752728" y="42609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425717" y="38023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666560" y="463238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04942" y="412628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12667" y="41863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800714" y="391748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35457" y="410128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825923" y="436681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765011" y="44855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833845" y="430141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664266" y="407954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426782" y="44816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977282" y="44414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47476" y="47721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703201" y="449180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942987" y="411611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40680" y="47210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43685" y="375066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133375" y="36699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134149" y="48679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54193" y="451943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640739" y="404762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345396" y="34695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749478" y="438735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345235" y="44530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266026" y="50157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684892" y="314665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763315" y="430728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46118" y="430557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640879" y="39561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763284" y="44460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639557" y="46854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649405" y="405818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865116" y="42319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98905" y="405930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730426" y="363101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435761" y="44957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593417" y="386422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679199" y="394666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535460" y="384464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542260" y="439828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351262" y="374190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804519" y="39531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644870" y="404577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975346" y="432221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73213" y="40623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608074" y="41055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866978" y="43844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303630" y="430769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423680" y="41371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870323" y="438769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779595" y="398714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842507" y="45657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662419" y="407217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13588" y="37083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550705" y="44853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23372" y="42970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04785" y="430213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718862" y="479601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745567" y="405637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474914" y="413680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854742" y="371640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609482" y="46322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661684" y="389649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648255" y="403207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440747" y="315622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418387" y="534654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796844" y="461304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929708" y="39791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564706" y="300692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806754" y="429195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800665" y="487931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40464" y="437536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507210" y="386025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651642" y="405928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390266" y="358479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787960" y="436843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655460" y="432347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305194" y="442961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366935" y="48738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668329" y="463970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672373" y="476354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461406" y="42217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93177" y="36712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35062" y="408943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645509" y="42656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514321" y="46498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116109" y="506546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734104" y="39852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261158" y="358399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593811" y="38030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103825" y="34558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070955" y="612959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863731" y="397644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94385" y="402254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619031" y="410356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824889" y="49836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975112" y="334766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658583" y="44424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446749" y="485662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82861" y="44786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62186" y="257516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627375" y="429246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446804" y="478763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544897" y="425356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421934" y="356046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651449" y="408274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60457" y="415709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90394" y="336462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760716" y="405605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611036" y="434160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650780" y="422554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432984" y="348494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383003" y="385461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285331" y="333154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762046" y="387372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568029" y="45104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47470" y="407621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552952" y="44115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767043" y="417060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216918" y="375774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963895" y="48518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270660" y="33456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551428" y="437507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830510" y="42218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506532" y="42489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497885" y="366975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645311" y="406904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703738" y="399380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725970" y="408609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021221" y="43336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077258" y="328711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624453" y="398842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81064" y="34270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608081" y="37986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585869" y="43168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614266" y="375033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48238" y="409049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995765" y="413958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989204" y="346163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577756" y="422874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18370" y="32633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208072" y="44825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717211" y="440025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464688" y="37727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788237" y="368090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806398" y="438527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075643" y="488764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648661" y="407183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805559" y="48694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784000" y="444328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1642723" y="366200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828995" y="472967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88874" y="476052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819623" y="47388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596019" y="389428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633154" y="419788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716247" y="407858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402734" y="360952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642508" y="405482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685588" y="402415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316280" y="375277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766631" y="41476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679148" y="455450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27374" y="443638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721498" y="393279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734317" y="449802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429683" y="456611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749230" y="414278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497297" y="376151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43876" y="408265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03005" y="424075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753992" y="430928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420287" y="491591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575771" y="394637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905455" y="486377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460462" y="4061068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472496" y="405474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502060" y="4505812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600506" y="448002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018217" y="32443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640170" y="406556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739608" y="4227383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795553" y="447916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669113" y="50179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455054" y="3990511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657755" y="370241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738453" y="416078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764183" y="399759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98054" y="349310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743704" y="403265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645691" y="404670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322632" y="4766154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949745" y="4421415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07556" y="3940766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555779" y="449600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140377" y="5036539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220117" y="3977030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68147" y="4482147"/>
              <a:ext cx="63202" cy="63202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639255" y="405341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664847" y="406076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828469" y="41055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649979" y="370214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027552" y="43078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032907" y="38279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580636" y="335584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487833" y="380889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756210" y="351691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947547" y="40089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516496" y="342421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822755" y="39032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374641" y="32398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646912" y="404975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918951" y="41210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881940" y="460558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198138" y="37903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080053" y="389764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170247" y="394035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903278" y="40685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735043" y="32490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842199" y="37478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221384" y="40044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480948" y="410453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659315" y="404022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712479" y="359029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717135" y="381502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636826" y="32479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088339" y="38289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589186" y="36332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45897" y="386906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130901" y="26679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685082" y="37671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05624" y="40484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846898" y="321182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652695" y="405173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760276" y="407614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95465" y="345330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809220" y="35689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623586" y="32151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563094" y="382511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348103" y="31861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462373" y="383307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584492" y="414139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659245" y="365647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997865" y="37807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656648" y="408722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990184" y="31570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988621" y="34185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584539" y="377894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530562" y="367279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842460" y="38220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389006" y="32510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626860" y="413293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730731" y="398487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783810" y="35192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713735" y="399650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625933" y="408548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804449" y="436545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542956" y="38303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620975" y="456885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671250" y="336375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007172" y="419311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531221" y="40479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564268" y="409088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789692" y="391834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550585" y="374918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675448" y="44180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646065" y="406410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94178" y="36337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936734" y="44980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815551" y="46737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810258" y="384288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809798" y="422434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945264" y="42684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61798" y="36641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552834" y="36824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531310" y="394144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020760" y="43796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652838" y="406559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939051" y="451070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581244" y="38578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948525" y="38443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988744" y="39660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821907" y="421182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659527" y="370150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399864" y="408025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885442" y="414441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621078" y="42966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936727" y="405974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654650" y="404644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64616" y="39687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754564" y="377529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394444" y="302264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282948" y="343004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492630" y="35421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903204" y="412957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607512" y="386781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653711" y="447812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589346" y="39543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711974" y="346339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643556" y="407542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845727" y="44746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009210" y="46995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895108" y="434212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739613" y="43625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461381" y="337625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897905" y="426538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377113" y="327019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725360" y="400468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326960" y="36400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956401" y="39514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645781" y="400458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665015" y="411622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674843" y="44900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666293" y="410199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675564" y="410428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455724" y="390094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899875" y="46529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554841" y="348110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695838" y="395745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786849" y="416472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924162" y="43127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939696" y="370722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654897" y="405214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976913" y="44169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172060" y="38275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136143" y="359580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681262" y="328945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106985" y="38359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605421" y="38864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145114" y="38971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171762" y="385277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773939" y="337823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769523" y="36056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647360" y="403673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767609" y="408980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551377" y="316606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747055" y="422487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837383" y="395246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626966" y="384412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741044" y="37070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735755" y="375729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412710" y="383237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837862" y="38831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927829" y="397840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647923" y="405756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511626" y="450400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301889" y="371752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745854" y="429597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972518" y="451584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859993" y="383859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830247" y="34644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966486" y="41485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857634" y="40819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838106" y="40389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979950" y="404071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653571" y="401650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676743" y="393230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103043" y="290964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743305" y="397993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685691" y="41140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350205" y="374322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284657" y="373538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97429" y="324466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258773" y="39289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76674" y="340395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467445" y="383801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648887" y="405358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937834" y="362396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073036" y="385812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634890" y="303700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701595" y="413598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336963" y="430481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545353" y="382814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385966" y="386630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154953" y="435008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133484" y="400089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585501" y="507727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647812" y="410411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770925" y="375651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326042" y="356675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080908" y="333826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550099" y="351881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599508" y="365449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34860" y="441091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033723" y="40554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721380" y="36283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443863" y="28762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244175" y="41135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640571" y="408133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931607" y="42706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54728" y="448924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742035" y="343184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761212" y="44201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615248" y="384626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183714" y="35113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701297" y="411152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253038" y="375351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781464" y="375547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650177" y="405357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938357" y="43991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913147" y="42340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646590" y="428038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398775" y="32198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655525" y="391877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677490" y="32377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715377" y="40455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810392" y="38966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874611" y="38011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559411" y="358671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44290" y="406136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473041" y="357894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472747" y="359936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884992" y="406701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477220" y="307201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838109" y="403844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715723" y="374994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833672" y="394030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121971" y="40570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454025" y="363769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648817" y="406715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665728" y="415587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644700" y="437331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807074" y="40100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498971" y="397205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976416" y="44124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847224" y="40926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861789" y="409287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486288" y="367338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519186" y="40337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391912" y="397964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3594295" y="413457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652760" y="407497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340950" y="347873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632415" y="336540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105373" y="436143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208602" y="448750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569990" y="37549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889215" y="33053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744993" y="38351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836060" y="43055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734004" y="391444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741716" y="442596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647878" y="406790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436218" y="453943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441874" y="353957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681420" y="371952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942964" y="375743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762308" y="375710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187183" y="397407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507899" y="351610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253865" y="34673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824912" y="40073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811185" y="370566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634939" y="401255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789569" y="37939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905136" y="440665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367232" y="36525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970036" y="405330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612536" y="414528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748319" y="408209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557786" y="405447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036595" y="361516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961339" y="403394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857960" y="446347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645621" y="407286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876040" y="472503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887721" y="362118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773844" y="327313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3431569" y="330987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3644090" y="439705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636732" y="356697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518559" y="382520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270244" y="346192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757966" y="38188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627974" y="31319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643603" y="411029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688135" y="342855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642086" y="473903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114909" y="366452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882405" y="45374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858582" y="425401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706441" y="335524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767121" y="406197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649712" y="406670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058319" y="30558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363962" y="409778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3644526" y="407779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990075" y="322801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457085" y="444915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715962" y="42677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422024" y="40388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564430" y="388926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743958" y="389911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998838" y="446076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067767" y="348362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164090" y="31165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868233" y="454348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641605" y="405928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860416" y="420170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862469" y="425415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518555" y="40116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580060" y="442185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3492291" y="333671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237986" y="416101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233032" y="390806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345536" y="3957858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31637" y="438113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38880" y="410076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668136" y="404920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528104" y="345868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837668" y="369865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378649" y="367797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888482" y="428185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992758" y="3400091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713158" y="410528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770679" y="3791095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807992" y="409154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813431" y="369822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531736" y="310601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3662483" y="409883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3521969" y="352027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666959" y="4620842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739585" y="4012587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586396" y="362022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593360" y="363590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900115" y="462064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102259" y="315764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518558" y="3632564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576688" y="4293199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531845" y="3781526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667218" y="409055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666360" y="407443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689100" y="4850563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045924" y="4921120"/>
              <a:ext cx="63202" cy="63202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648398" y="405149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643839" y="414878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658221" y="440920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233057" y="574221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679672" y="618672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589448" y="46391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450646" y="573442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218898" y="42500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000315" y="607129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579476" y="567369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047819" y="50054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138295" y="58873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93729" y="667874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644847" y="409180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3332707" y="444608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420202" y="508085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111816" y="40519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665372" y="48429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488728" y="462294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573860" y="491295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774332" y="49355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295355" y="39772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653542" y="461129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300637" y="508515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3649541" y="409973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533346" y="437804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957631" y="45411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374508" y="413768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647097" y="59200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563608" y="482622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161489" y="470901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772935" y="455209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427601" y="46943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604228" y="467438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648038" y="406430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589122" y="501212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870965" y="511793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820150" y="44258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919128" y="61668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496443" y="46717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86830" y="502451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627946" y="50614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668870" y="46034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251226" y="45763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641489" y="408704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514622" y="48084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459608" y="496093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2032401" y="540054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724357" y="50916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091841" y="535209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854682" y="46545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338423" y="57934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221341" y="47032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2936450" y="401032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745868" y="47136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645273" y="407756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810443" y="574548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60152" y="489354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2703509" y="66136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2856585" y="58728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402834" y="60246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280293" y="40482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136291" y="426603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151623" y="592740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691033" y="51462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642463" y="399297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648447" y="406656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598216" y="474480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163912" y="486188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575672" y="42581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976385" y="550216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726759" y="452191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805406" y="467324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511212" y="456973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2865252" y="437589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473749" y="42435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412173" y="382378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638147" y="406760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765045" y="43831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3307432" y="44665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2835353" y="54660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249798" y="45730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257815" y="472884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142684" y="645084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360763" y="516361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585184" y="616758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2999920" y="475417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679141" y="426969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651160" y="407112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463184" y="40592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723726" y="479714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106699" y="573717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2800858" y="446018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3560802" y="51612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182249" y="53125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641880" y="452746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95724" y="436762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563633" y="534860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646715" y="456354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648088" y="405806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034247" y="388264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748432" y="423919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3316813" y="402905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3500707" y="442089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3551806" y="45542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063955" y="387551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191946" y="359109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470445" y="426657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005519" y="466739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982266" y="479117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646512" y="405143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562435" y="465400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298724" y="441212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892564" y="422591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594211" y="39953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235929" y="468780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681569" y="41794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911229" y="49250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019959" y="46209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467200" y="48906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3001680" y="473003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205156" y="502575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646608" y="405431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909789" y="507840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728919" y="458839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734279" y="517602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348325" y="38776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3362695" y="454179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258540" y="389819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883406" y="52650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3471921" y="401926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329766" y="454811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689477" y="480612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652086" y="407221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880076" y="441716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518404" y="382759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469264" y="449822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360557" y="367603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633199" y="472542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629836" y="482669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853680" y="47907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182408" y="42339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582978" y="52711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715523" y="55194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656917" y="406164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712800" y="44376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393199" y="545869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264931" y="467002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052910" y="422634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953623" y="453163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072628" y="487469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2422951" y="343783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104046" y="388872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3686198" y="428763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658189" y="46470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657653" y="406415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708020" y="386144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319079" y="386159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348990" y="388824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400665" y="435564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442552" y="630705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729154" y="568562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541288" y="51955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410253" y="475462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475841" y="39094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013250" y="487210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3643089" y="406594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234830" y="452359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510081" y="471691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785696" y="40495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554512" y="469099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856363" y="468273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432185" y="427889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590996" y="414708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732470" y="40837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501858" y="388289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617331" y="391732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643575" y="405002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386975" y="46076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140659" y="472370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594160" y="425478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670501" y="473765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744312" y="50310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580999" y="41393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643911" y="416814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653590" y="397757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148829" y="345850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818168" y="477452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645633" y="408101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128923" y="527629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916922" y="465659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55848" y="434882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4029077" y="467903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881496" y="466530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665338" y="422740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829243" y="526516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027967" y="44783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096723" y="42412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531811" y="57264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651389" y="405474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993502" y="446926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4001681" y="493167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709193" y="397602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915310" y="44397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321035" y="383675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688304" y="484055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457914" y="427401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586492" y="471142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667878" y="415703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736540" y="470862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646610" y="408023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666319" y="414957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295224" y="408744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014358" y="44365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43025" y="391247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699378" y="410206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790385" y="492879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745367" y="528435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633705" y="435377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2776380" y="370380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743819" y="403299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661899" y="406682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3724273" y="432316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795414" y="437817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3795044" y="419009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813100" y="443084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994633" y="472790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3734489" y="49881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890090" y="441521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972807" y="473612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658345" y="53653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688889" y="438423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795909" y="634480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656016" y="405641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689487" y="445324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273723" y="422707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471667" y="385625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950351" y="389368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621872" y="38637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3921513" y="439778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380604" y="379782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867538" y="449804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995537" y="422689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806619" y="411628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3654289" y="406573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148917" y="536865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070310" y="480661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274690" y="41455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452161" y="499846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469663" y="40325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238322" y="45019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812930" y="441558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954468" y="514643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660923" y="465966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650749" y="405541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308803" y="326590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042102" y="422072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3408199" y="34398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019368" y="435083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947271" y="421829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656072" y="480517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746596" y="396424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034652" y="46102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225553" y="425773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178757" y="38687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643289" y="404572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923917" y="499533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952034" y="513777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935949" y="426617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913177" y="358991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810254" y="440849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3462322" y="457574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625340" y="521337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559459" y="400903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3920492" y="471262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332479" y="424203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641953" y="404475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3767346" y="387961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385347" y="468495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173995" y="441015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041326" y="445980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3858443" y="457910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017140" y="490414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3906734" y="50411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136617" y="52387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3796038" y="434131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071340" y="514210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3657889" y="402973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557711" y="42779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905509" y="408664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4030835" y="453613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642027" y="42607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3993184" y="455840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890666" y="48710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808026" y="401733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793154" y="406002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732291" y="469568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928970" y="310489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3660056" y="400752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018341" y="456203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719148" y="36840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3465565" y="368699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282947" y="475274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644325" y="51238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972806" y="4495306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087296" y="376726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955099" y="479984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913281" y="487657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912253" y="444485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646879" y="4073195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3859677" y="43619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660824" y="335287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855935" y="377361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219347" y="4281779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135093" y="498966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151109" y="472092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747596" y="40964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079610" y="460022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089247" y="466512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899746" y="462386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639896" y="404672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696022" y="426772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157049" y="456713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681093" y="4086934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4514505" y="447193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852837" y="470109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567134" y="4048910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876871" y="4558501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942748" y="493104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745858" y="4954805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838001" y="4668957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651407" y="404072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603856" y="3974962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612730" y="4187568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819435" y="4764133"/>
              <a:ext cx="63202" cy="63202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3647850" y="403283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686362" y="396836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987698" y="377973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4001793" y="359800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577801" y="256851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561643" y="320800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827579" y="401597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878848" y="360662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4017662" y="326548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4249179" y="350981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833913" y="344372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687188" y="43222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837919" y="442648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660242" y="391168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943353" y="347168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158660" y="33889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660432" y="446147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3794799" y="316762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881561" y="324309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3987276" y="33184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927637" y="336561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521407" y="328346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4362068" y="326527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669784" y="399877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145705" y="34478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078355" y="32782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759370" y="41932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845595" y="36702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643968" y="42864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821119" y="382946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813373" y="31342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4498049" y="323658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3706185" y="37844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480860" y="328979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665608" y="401295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3715906" y="426915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4285843" y="333722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3704647" y="372184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4128180" y="40144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3535949" y="39541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3868648" y="39483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062210" y="366786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481520" y="312067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3665295" y="383151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3646986" y="403186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3621076" y="381442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3858908" y="441979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3628803" y="41357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3625918" y="408447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662683" y="348463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3812370" y="443811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3874332" y="390453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921354" y="384834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4150442" y="381291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3854976" y="405811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3634446" y="409383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4227709" y="355487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3866525" y="37526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3503000" y="332089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434890" y="313835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3509471" y="333342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851380" y="397294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3760239" y="35605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746363" y="40082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570964" y="399517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3883340" y="33068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3659737" y="4092424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3482643" y="272100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3580824" y="39016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962852" y="402140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3833005" y="422564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719589" y="374163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3632246" y="410964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3542508" y="346875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4065575" y="429101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306531" y="398393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016167" y="416171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3638436" y="402782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3649012" y="411345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3765668" y="396022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3508789" y="323802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3776473" y="331184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904761" y="40689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3417145" y="363489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3573532" y="30028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3099535" y="351183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3696713" y="333619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3653510" y="4047529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903545" y="410962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4335010" y="383339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3761343" y="310932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3768589" y="400146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3399930" y="298696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3732112" y="34897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762304" y="40031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213074" y="30806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4109701" y="346075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3481105" y="312984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667417" y="406096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326262" y="375686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502150" y="382737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861613" y="378401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705668" y="32750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3709580" y="417727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808196" y="464128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655079" y="426835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3683694" y="41826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3795594" y="434436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4096255" y="388250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651523" y="409685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687385" y="400749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3480461" y="382789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053813" y="309262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889259" y="44356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708450" y="429738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3735624" y="385624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3190956" y="38109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3812504" y="442778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736570" y="355708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3634418" y="418862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3718773" y="375672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646700" y="402409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3470462" y="43798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3677669" y="429689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780183" y="309180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751290" y="351370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4170113" y="388997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753627" y="422023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711619" y="40294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3817779" y="433614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643873" y="352331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867093" y="394458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644942" y="4056583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504764" y="352833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3581218" y="389266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874887" y="39118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3727696" y="385913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840947" y="358802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3648776" y="358149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3708104" y="387168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533677" y="407225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662082" y="43728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3634181" y="30696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660589" y="403720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3518018" y="387434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3802050" y="449151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4028875" y="353329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310308" y="36529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718790" y="324053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4126714" y="431869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135203" y="236425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3312009" y="304707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4009176" y="342363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317282" y="342573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648778" y="4035011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4212365" y="348025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358552" y="341423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962461" y="401663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3816383" y="38668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3744833" y="365558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787928" y="34534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483765" y="321415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723989" y="418104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3739189" y="40896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106296" y="412491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647928" y="405844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543729" y="360899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907178" y="460348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957592" y="40774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913813" y="36776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3488200" y="38520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3725947" y="43230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3357340" y="39764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3138460" y="36050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3654851" y="405003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4073953" y="486279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3409291" y="403379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3574216" y="373678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557381" y="375378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4006998" y="461886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674529" y="43354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986573" y="298853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424058" y="304143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504915" y="363499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3434702" y="340750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3660677" y="406587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729461" y="425847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3545462" y="435121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3789513" y="38745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3759830" y="464481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3389037" y="353495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3738963" y="404804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3546700" y="353576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3697785" y="38304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1459566" y="307385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3796944" y="407460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642217" y="4032137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3763472" y="389844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694838" y="382610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530719" y="318996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3414505" y="378406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3915727" y="403889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432076" y="41292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4445542" y="283159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3415709" y="358018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3817640" y="42561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3895956" y="425125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649836" y="406101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732004" y="404828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3859091" y="354871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3702459" y="387321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3567633" y="315974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701511" y="420274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3239877" y="371202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3212605" y="301037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646913" y="42552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3903992" y="38923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3593465" y="342031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3643035" y="404830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3683193" y="403975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3745509" y="369864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3418338" y="304194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4108598" y="379143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3732389" y="410496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3703632" y="387816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832556" y="409599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3857614" y="356085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620298" y="382018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685618" y="404587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844277" y="417000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646313" y="408533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4144725" y="434546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3728568" y="385231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3449772" y="388194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458964" y="31547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623215" y="327448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685624" y="45201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3888063" y="359079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3768168" y="39240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3941469" y="436970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720814" y="397216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634344" y="403779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4188301" y="446120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3636529" y="397400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088849" y="344627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3959353" y="429289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3841967" y="43748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699570" y="394567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300373" y="42700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635029" y="376361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589890" y="448479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308777" y="414453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655481" y="406626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475752" y="36315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788833" y="439757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751835" y="449606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709591" y="35247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939857" y="455894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2745370" y="338205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730285" y="366971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238610" y="363731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881645" y="390465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4001898" y="469636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643107" y="4042826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609625" y="304887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403324" y="35702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543273" y="333419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858106" y="4166001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4245631" y="395102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368946" y="3571272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4090120" y="457823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624392" y="340090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3539029" y="3595606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769313" y="36394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639160" y="4064828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400748" y="349832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274370" y="35412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785320" y="449324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3608989" y="3230058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4018440" y="440021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701115" y="4158194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693298" y="386548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3413110" y="309197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025387" y="3377445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602594" y="415221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647538" y="4064000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2699174" y="2930743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465590" y="331597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643597" y="388609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589366" y="425602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450693" y="3669477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4404530" y="3853700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228894" y="4219359"/>
              <a:ext cx="63202" cy="63202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647523" y="4062722"/>
              <a:ext cx="171607" cy="171607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3042472" y="3192971"/>
              <a:ext cx="1238813" cy="1907594"/>
            </a:xfrm>
            <a:custGeom>
              <a:avLst/>
              <a:pathLst>
                <a:path w="1238813" h="1907594">
                  <a:moveTo>
                    <a:pt x="1238813" y="1281631"/>
                  </a:moveTo>
                  <a:lnTo>
                    <a:pt x="1234114" y="1169016"/>
                  </a:lnTo>
                  <a:lnTo>
                    <a:pt x="1220087" y="1053132"/>
                  </a:lnTo>
                  <a:lnTo>
                    <a:pt x="1196946" y="935733"/>
                  </a:lnTo>
                  <a:lnTo>
                    <a:pt x="1165041" y="818599"/>
                  </a:lnTo>
                  <a:lnTo>
                    <a:pt x="1124856" y="703507"/>
                  </a:lnTo>
                  <a:lnTo>
                    <a:pt x="1077000" y="592201"/>
                  </a:lnTo>
                  <a:lnTo>
                    <a:pt x="1022198" y="486368"/>
                  </a:lnTo>
                  <a:lnTo>
                    <a:pt x="961282" y="387613"/>
                  </a:lnTo>
                  <a:lnTo>
                    <a:pt x="895174" y="297432"/>
                  </a:lnTo>
                  <a:lnTo>
                    <a:pt x="824877" y="217193"/>
                  </a:lnTo>
                  <a:lnTo>
                    <a:pt x="751456" y="148112"/>
                  </a:lnTo>
                  <a:lnTo>
                    <a:pt x="676024" y="91236"/>
                  </a:lnTo>
                  <a:lnTo>
                    <a:pt x="599726" y="47428"/>
                  </a:lnTo>
                  <a:lnTo>
                    <a:pt x="523716" y="17351"/>
                  </a:lnTo>
                  <a:lnTo>
                    <a:pt x="449149" y="1461"/>
                  </a:lnTo>
                  <a:lnTo>
                    <a:pt x="377153" y="0"/>
                  </a:lnTo>
                  <a:lnTo>
                    <a:pt x="308821" y="12988"/>
                  </a:lnTo>
                  <a:lnTo>
                    <a:pt x="245188" y="40231"/>
                  </a:lnTo>
                  <a:lnTo>
                    <a:pt x="187219" y="81314"/>
                  </a:lnTo>
                  <a:lnTo>
                    <a:pt x="135792" y="135615"/>
                  </a:lnTo>
                  <a:lnTo>
                    <a:pt x="91688" y="202310"/>
                  </a:lnTo>
                  <a:lnTo>
                    <a:pt x="55575" y="280389"/>
                  </a:lnTo>
                  <a:lnTo>
                    <a:pt x="27999" y="368668"/>
                  </a:lnTo>
                  <a:lnTo>
                    <a:pt x="9380" y="465809"/>
                  </a:lnTo>
                  <a:lnTo>
                    <a:pt x="0" y="570339"/>
                  </a:lnTo>
                  <a:lnTo>
                    <a:pt x="0" y="680673"/>
                  </a:lnTo>
                  <a:lnTo>
                    <a:pt x="9380" y="795140"/>
                  </a:lnTo>
                  <a:lnTo>
                    <a:pt x="27999" y="912004"/>
                  </a:lnTo>
                  <a:lnTo>
                    <a:pt x="55575" y="1029493"/>
                  </a:lnTo>
                  <a:lnTo>
                    <a:pt x="91688" y="1145826"/>
                  </a:lnTo>
                  <a:lnTo>
                    <a:pt x="135792" y="1259240"/>
                  </a:lnTo>
                  <a:lnTo>
                    <a:pt x="187219" y="1368016"/>
                  </a:lnTo>
                  <a:lnTo>
                    <a:pt x="245188" y="1470504"/>
                  </a:lnTo>
                  <a:lnTo>
                    <a:pt x="308821" y="1565152"/>
                  </a:lnTo>
                  <a:lnTo>
                    <a:pt x="377153" y="1650524"/>
                  </a:lnTo>
                  <a:lnTo>
                    <a:pt x="449149" y="1725326"/>
                  </a:lnTo>
                  <a:lnTo>
                    <a:pt x="523716" y="1788424"/>
                  </a:lnTo>
                  <a:lnTo>
                    <a:pt x="599726" y="1838862"/>
                  </a:lnTo>
                  <a:lnTo>
                    <a:pt x="676024" y="1875875"/>
                  </a:lnTo>
                  <a:lnTo>
                    <a:pt x="751456" y="1898902"/>
                  </a:lnTo>
                  <a:lnTo>
                    <a:pt x="824877" y="1907594"/>
                  </a:lnTo>
                  <a:lnTo>
                    <a:pt x="895174" y="1901819"/>
                  </a:lnTo>
                  <a:lnTo>
                    <a:pt x="961282" y="1881665"/>
                  </a:lnTo>
                  <a:lnTo>
                    <a:pt x="1022198" y="1847438"/>
                  </a:lnTo>
                  <a:lnTo>
                    <a:pt x="1077000" y="1799655"/>
                  </a:lnTo>
                  <a:lnTo>
                    <a:pt x="1124856" y="1739042"/>
                  </a:lnTo>
                  <a:lnTo>
                    <a:pt x="1165041" y="1666517"/>
                  </a:lnTo>
                  <a:lnTo>
                    <a:pt x="1196946" y="1583180"/>
                  </a:lnTo>
                  <a:lnTo>
                    <a:pt x="1220087" y="1490294"/>
                  </a:lnTo>
                  <a:lnTo>
                    <a:pt x="1234114" y="1389267"/>
                  </a:lnTo>
                  <a:lnTo>
                    <a:pt x="1238813" y="128163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3198054" y="3076188"/>
              <a:ext cx="1156811" cy="1727745"/>
            </a:xfrm>
            <a:custGeom>
              <a:avLst/>
              <a:pathLst>
                <a:path w="1156811" h="1727745">
                  <a:moveTo>
                    <a:pt x="1156811" y="1180415"/>
                  </a:moveTo>
                  <a:lnTo>
                    <a:pt x="1152423" y="1079178"/>
                  </a:lnTo>
                  <a:lnTo>
                    <a:pt x="1139325" y="974679"/>
                  </a:lnTo>
                  <a:lnTo>
                    <a:pt x="1117715" y="868503"/>
                  </a:lnTo>
                  <a:lnTo>
                    <a:pt x="1087922" y="762259"/>
                  </a:lnTo>
                  <a:lnTo>
                    <a:pt x="1050397" y="657557"/>
                  </a:lnTo>
                  <a:lnTo>
                    <a:pt x="1005709" y="555985"/>
                  </a:lnTo>
                  <a:lnTo>
                    <a:pt x="954535" y="459082"/>
                  </a:lnTo>
                  <a:lnTo>
                    <a:pt x="897650" y="368318"/>
                  </a:lnTo>
                  <a:lnTo>
                    <a:pt x="835918" y="285067"/>
                  </a:lnTo>
                  <a:lnTo>
                    <a:pt x="770274" y="210593"/>
                  </a:lnTo>
                  <a:lnTo>
                    <a:pt x="701714" y="146024"/>
                  </a:lnTo>
                  <a:lnTo>
                    <a:pt x="631275" y="92339"/>
                  </a:lnTo>
                  <a:lnTo>
                    <a:pt x="560027" y="50352"/>
                  </a:lnTo>
                  <a:lnTo>
                    <a:pt x="489049" y="20699"/>
                  </a:lnTo>
                  <a:lnTo>
                    <a:pt x="419418" y="3829"/>
                  </a:lnTo>
                  <a:lnTo>
                    <a:pt x="352188" y="0"/>
                  </a:lnTo>
                  <a:lnTo>
                    <a:pt x="288379" y="9267"/>
                  </a:lnTo>
                  <a:lnTo>
                    <a:pt x="228958" y="31492"/>
                  </a:lnTo>
                  <a:lnTo>
                    <a:pt x="174826" y="66337"/>
                  </a:lnTo>
                  <a:lnTo>
                    <a:pt x="126804" y="113273"/>
                  </a:lnTo>
                  <a:lnTo>
                    <a:pt x="85619" y="171591"/>
                  </a:lnTo>
                  <a:lnTo>
                    <a:pt x="51896" y="240404"/>
                  </a:lnTo>
                  <a:lnTo>
                    <a:pt x="26146" y="318671"/>
                  </a:lnTo>
                  <a:lnTo>
                    <a:pt x="8759" y="405205"/>
                  </a:lnTo>
                  <a:lnTo>
                    <a:pt x="0" y="498693"/>
                  </a:lnTo>
                  <a:lnTo>
                    <a:pt x="0" y="597720"/>
                  </a:lnTo>
                  <a:lnTo>
                    <a:pt x="8759" y="700783"/>
                  </a:lnTo>
                  <a:lnTo>
                    <a:pt x="26146" y="806320"/>
                  </a:lnTo>
                  <a:lnTo>
                    <a:pt x="51896" y="912732"/>
                  </a:lnTo>
                  <a:lnTo>
                    <a:pt x="85619" y="1018406"/>
                  </a:lnTo>
                  <a:lnTo>
                    <a:pt x="126804" y="1121739"/>
                  </a:lnTo>
                  <a:lnTo>
                    <a:pt x="174826" y="1221165"/>
                  </a:lnTo>
                  <a:lnTo>
                    <a:pt x="228958" y="1315177"/>
                  </a:lnTo>
                  <a:lnTo>
                    <a:pt x="288379" y="1402350"/>
                  </a:lnTo>
                  <a:lnTo>
                    <a:pt x="352188" y="1481362"/>
                  </a:lnTo>
                  <a:lnTo>
                    <a:pt x="419418" y="1551015"/>
                  </a:lnTo>
                  <a:lnTo>
                    <a:pt x="489049" y="1610255"/>
                  </a:lnTo>
                  <a:lnTo>
                    <a:pt x="560027" y="1658182"/>
                  </a:lnTo>
                  <a:lnTo>
                    <a:pt x="631275" y="1694070"/>
                  </a:lnTo>
                  <a:lnTo>
                    <a:pt x="701714" y="1717376"/>
                  </a:lnTo>
                  <a:lnTo>
                    <a:pt x="770274" y="1727745"/>
                  </a:lnTo>
                  <a:lnTo>
                    <a:pt x="835918" y="1725021"/>
                  </a:lnTo>
                  <a:lnTo>
                    <a:pt x="897650" y="1709245"/>
                  </a:lnTo>
                  <a:lnTo>
                    <a:pt x="954535" y="1680656"/>
                  </a:lnTo>
                  <a:lnTo>
                    <a:pt x="1005709" y="1639687"/>
                  </a:lnTo>
                  <a:lnTo>
                    <a:pt x="1050397" y="1586960"/>
                  </a:lnTo>
                  <a:lnTo>
                    <a:pt x="1087922" y="1523274"/>
                  </a:lnTo>
                  <a:lnTo>
                    <a:pt x="1117715" y="1449594"/>
                  </a:lnTo>
                  <a:lnTo>
                    <a:pt x="1139325" y="1367037"/>
                  </a:lnTo>
                  <a:lnTo>
                    <a:pt x="1152423" y="1276855"/>
                  </a:lnTo>
                  <a:lnTo>
                    <a:pt x="1156811" y="1180415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2810087" y="3405357"/>
              <a:ext cx="1605037" cy="2333719"/>
            </a:xfrm>
            <a:custGeom>
              <a:avLst/>
              <a:pathLst>
                <a:path w="1605037" h="2333719">
                  <a:moveTo>
                    <a:pt x="1605037" y="1177667"/>
                  </a:moveTo>
                  <a:lnTo>
                    <a:pt x="1598948" y="1034126"/>
                  </a:lnTo>
                  <a:lnTo>
                    <a:pt x="1580775" y="892602"/>
                  </a:lnTo>
                  <a:lnTo>
                    <a:pt x="1550793" y="755241"/>
                  </a:lnTo>
                  <a:lnTo>
                    <a:pt x="1509456" y="624124"/>
                  </a:lnTo>
                  <a:lnTo>
                    <a:pt x="1457391" y="501239"/>
                  </a:lnTo>
                  <a:lnTo>
                    <a:pt x="1395388" y="388449"/>
                  </a:lnTo>
                  <a:lnTo>
                    <a:pt x="1324385" y="287465"/>
                  </a:lnTo>
                  <a:lnTo>
                    <a:pt x="1245460" y="199815"/>
                  </a:lnTo>
                  <a:lnTo>
                    <a:pt x="1159809" y="126830"/>
                  </a:lnTo>
                  <a:lnTo>
                    <a:pt x="1068730" y="69616"/>
                  </a:lnTo>
                  <a:lnTo>
                    <a:pt x="973605" y="29039"/>
                  </a:lnTo>
                  <a:lnTo>
                    <a:pt x="875874" y="5716"/>
                  </a:lnTo>
                  <a:lnTo>
                    <a:pt x="777019" y="0"/>
                  </a:lnTo>
                  <a:lnTo>
                    <a:pt x="678540" y="11976"/>
                  </a:lnTo>
                  <a:lnTo>
                    <a:pt x="581928" y="41465"/>
                  </a:lnTo>
                  <a:lnTo>
                    <a:pt x="488649" y="88018"/>
                  </a:lnTo>
                  <a:lnTo>
                    <a:pt x="400116" y="150930"/>
                  </a:lnTo>
                  <a:lnTo>
                    <a:pt x="317672" y="229247"/>
                  </a:lnTo>
                  <a:lnTo>
                    <a:pt x="242566" y="321783"/>
                  </a:lnTo>
                  <a:lnTo>
                    <a:pt x="175936" y="427134"/>
                  </a:lnTo>
                  <a:lnTo>
                    <a:pt x="118794" y="543703"/>
                  </a:lnTo>
                  <a:lnTo>
                    <a:pt x="72004" y="669724"/>
                  </a:lnTo>
                  <a:lnTo>
                    <a:pt x="36277" y="803286"/>
                  </a:lnTo>
                  <a:lnTo>
                    <a:pt x="12153" y="942364"/>
                  </a:lnTo>
                  <a:lnTo>
                    <a:pt x="0" y="1084850"/>
                  </a:lnTo>
                  <a:lnTo>
                    <a:pt x="0" y="1228584"/>
                  </a:lnTo>
                  <a:lnTo>
                    <a:pt x="12153" y="1371387"/>
                  </a:lnTo>
                  <a:lnTo>
                    <a:pt x="36277" y="1511095"/>
                  </a:lnTo>
                  <a:lnTo>
                    <a:pt x="72004" y="1645589"/>
                  </a:lnTo>
                  <a:lnTo>
                    <a:pt x="118794" y="1772831"/>
                  </a:lnTo>
                  <a:lnTo>
                    <a:pt x="175936" y="1890892"/>
                  </a:lnTo>
                  <a:lnTo>
                    <a:pt x="242566" y="1997983"/>
                  </a:lnTo>
                  <a:lnTo>
                    <a:pt x="317672" y="2092479"/>
                  </a:lnTo>
                  <a:lnTo>
                    <a:pt x="400116" y="2172949"/>
                  </a:lnTo>
                  <a:lnTo>
                    <a:pt x="488649" y="2238172"/>
                  </a:lnTo>
                  <a:lnTo>
                    <a:pt x="581928" y="2287161"/>
                  </a:lnTo>
                  <a:lnTo>
                    <a:pt x="678540" y="2319171"/>
                  </a:lnTo>
                  <a:lnTo>
                    <a:pt x="777019" y="2333719"/>
                  </a:lnTo>
                  <a:lnTo>
                    <a:pt x="875874" y="2330583"/>
                  </a:lnTo>
                  <a:lnTo>
                    <a:pt x="973605" y="2309811"/>
                  </a:lnTo>
                  <a:lnTo>
                    <a:pt x="1068730" y="2271718"/>
                  </a:lnTo>
                  <a:lnTo>
                    <a:pt x="1159809" y="2216881"/>
                  </a:lnTo>
                  <a:lnTo>
                    <a:pt x="1245460" y="2146132"/>
                  </a:lnTo>
                  <a:lnTo>
                    <a:pt x="1324385" y="2060543"/>
                  </a:lnTo>
                  <a:lnTo>
                    <a:pt x="1395388" y="1961412"/>
                  </a:lnTo>
                  <a:lnTo>
                    <a:pt x="1457391" y="1850241"/>
                  </a:lnTo>
                  <a:lnTo>
                    <a:pt x="1509456" y="1728715"/>
                  </a:lnTo>
                  <a:lnTo>
                    <a:pt x="1550793" y="1598678"/>
                  </a:lnTo>
                  <a:lnTo>
                    <a:pt x="1580775" y="1462099"/>
                  </a:lnTo>
                  <a:lnTo>
                    <a:pt x="1598948" y="1321049"/>
                  </a:lnTo>
                  <a:lnTo>
                    <a:pt x="1605037" y="1177667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2" name="pl1322"/>
            <p:cNvSpPr/>
            <p:nvPr/>
          </p:nvSpPr>
          <p:spPr>
            <a:xfrm>
              <a:off x="3169354" y="2882840"/>
              <a:ext cx="1132122" cy="1941983"/>
            </a:xfrm>
            <a:custGeom>
              <a:avLst/>
              <a:pathLst>
                <a:path w="1132122" h="1941983">
                  <a:moveTo>
                    <a:pt x="1132122" y="1280238"/>
                  </a:moveTo>
                  <a:lnTo>
                    <a:pt x="1127827" y="1164724"/>
                  </a:lnTo>
                  <a:lnTo>
                    <a:pt x="1115009" y="1046265"/>
                  </a:lnTo>
                  <a:lnTo>
                    <a:pt x="1093861" y="926658"/>
                  </a:lnTo>
                  <a:lnTo>
                    <a:pt x="1064704" y="807716"/>
                  </a:lnTo>
                  <a:lnTo>
                    <a:pt x="1027979" y="691241"/>
                  </a:lnTo>
                  <a:lnTo>
                    <a:pt x="984245" y="579000"/>
                  </a:lnTo>
                  <a:lnTo>
                    <a:pt x="934163" y="472693"/>
                  </a:lnTo>
                  <a:lnTo>
                    <a:pt x="878493" y="373932"/>
                  </a:lnTo>
                  <a:lnTo>
                    <a:pt x="818078" y="284215"/>
                  </a:lnTo>
                  <a:lnTo>
                    <a:pt x="753835" y="204901"/>
                  </a:lnTo>
                  <a:lnTo>
                    <a:pt x="686738" y="137193"/>
                  </a:lnTo>
                  <a:lnTo>
                    <a:pt x="617802" y="82117"/>
                  </a:lnTo>
                  <a:lnTo>
                    <a:pt x="548075" y="40508"/>
                  </a:lnTo>
                  <a:lnTo>
                    <a:pt x="478612" y="12996"/>
                  </a:lnTo>
                  <a:lnTo>
                    <a:pt x="410466" y="0"/>
                  </a:lnTo>
                  <a:lnTo>
                    <a:pt x="344671" y="1715"/>
                  </a:lnTo>
                  <a:lnTo>
                    <a:pt x="282224" y="18115"/>
                  </a:lnTo>
                  <a:lnTo>
                    <a:pt x="224071" y="48953"/>
                  </a:lnTo>
                  <a:lnTo>
                    <a:pt x="171095" y="93761"/>
                  </a:lnTo>
                  <a:lnTo>
                    <a:pt x="124097" y="151859"/>
                  </a:lnTo>
                  <a:lnTo>
                    <a:pt x="83792" y="222367"/>
                  </a:lnTo>
                  <a:lnTo>
                    <a:pt x="50788" y="304216"/>
                  </a:lnTo>
                  <a:lnTo>
                    <a:pt x="25588" y="396165"/>
                  </a:lnTo>
                  <a:lnTo>
                    <a:pt x="8572" y="496820"/>
                  </a:lnTo>
                  <a:lnTo>
                    <a:pt x="0" y="604656"/>
                  </a:lnTo>
                  <a:lnTo>
                    <a:pt x="0" y="718037"/>
                  </a:lnTo>
                  <a:lnTo>
                    <a:pt x="8572" y="835246"/>
                  </a:lnTo>
                  <a:lnTo>
                    <a:pt x="25588" y="954505"/>
                  </a:lnTo>
                  <a:lnTo>
                    <a:pt x="50788" y="1074006"/>
                  </a:lnTo>
                  <a:lnTo>
                    <a:pt x="83792" y="1191939"/>
                  </a:lnTo>
                  <a:lnTo>
                    <a:pt x="124097" y="1306514"/>
                  </a:lnTo>
                  <a:lnTo>
                    <a:pt x="171095" y="1415996"/>
                  </a:lnTo>
                  <a:lnTo>
                    <a:pt x="224071" y="1518724"/>
                  </a:lnTo>
                  <a:lnTo>
                    <a:pt x="282224" y="1613142"/>
                  </a:lnTo>
                  <a:lnTo>
                    <a:pt x="344671" y="1697818"/>
                  </a:lnTo>
                  <a:lnTo>
                    <a:pt x="410466" y="1771469"/>
                  </a:lnTo>
                  <a:lnTo>
                    <a:pt x="478612" y="1832978"/>
                  </a:lnTo>
                  <a:lnTo>
                    <a:pt x="548075" y="1881413"/>
                  </a:lnTo>
                  <a:lnTo>
                    <a:pt x="617802" y="1916039"/>
                  </a:lnTo>
                  <a:lnTo>
                    <a:pt x="686738" y="1936331"/>
                  </a:lnTo>
                  <a:lnTo>
                    <a:pt x="753835" y="1941983"/>
                  </a:lnTo>
                  <a:lnTo>
                    <a:pt x="818078" y="1932907"/>
                  </a:lnTo>
                  <a:lnTo>
                    <a:pt x="878493" y="1909243"/>
                  </a:lnTo>
                  <a:lnTo>
                    <a:pt x="934163" y="1871348"/>
                  </a:lnTo>
                  <a:lnTo>
                    <a:pt x="984245" y="1819798"/>
                  </a:lnTo>
                  <a:lnTo>
                    <a:pt x="1027979" y="1755372"/>
                  </a:lnTo>
                  <a:lnTo>
                    <a:pt x="1064704" y="1679049"/>
                  </a:lnTo>
                  <a:lnTo>
                    <a:pt x="1093861" y="1591985"/>
                  </a:lnTo>
                  <a:lnTo>
                    <a:pt x="1115009" y="1495500"/>
                  </a:lnTo>
                  <a:lnTo>
                    <a:pt x="1127827" y="1391057"/>
                  </a:lnTo>
                  <a:lnTo>
                    <a:pt x="1132122" y="1280238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3" name="pl1323"/>
            <p:cNvSpPr/>
            <p:nvPr/>
          </p:nvSpPr>
          <p:spPr>
            <a:xfrm>
              <a:off x="3718470" y="4097392"/>
              <a:ext cx="32799" cy="95405"/>
            </a:xfrm>
            <a:custGeom>
              <a:avLst/>
              <a:pathLst>
                <a:path w="32799" h="95405">
                  <a:moveTo>
                    <a:pt x="32799" y="39905"/>
                  </a:moveTo>
                  <a:lnTo>
                    <a:pt x="32675" y="34176"/>
                  </a:lnTo>
                  <a:lnTo>
                    <a:pt x="32303" y="28651"/>
                  </a:lnTo>
                  <a:lnTo>
                    <a:pt x="31690" y="23415"/>
                  </a:lnTo>
                  <a:lnTo>
                    <a:pt x="30846" y="18546"/>
                  </a:lnTo>
                  <a:lnTo>
                    <a:pt x="29782" y="14119"/>
                  </a:lnTo>
                  <a:lnTo>
                    <a:pt x="28515" y="10201"/>
                  </a:lnTo>
                  <a:lnTo>
                    <a:pt x="27064" y="6850"/>
                  </a:lnTo>
                  <a:lnTo>
                    <a:pt x="25451" y="4118"/>
                  </a:lnTo>
                  <a:lnTo>
                    <a:pt x="23701" y="2047"/>
                  </a:lnTo>
                  <a:lnTo>
                    <a:pt x="21839" y="667"/>
                  </a:lnTo>
                  <a:lnTo>
                    <a:pt x="19895" y="0"/>
                  </a:lnTo>
                  <a:lnTo>
                    <a:pt x="17898" y="55"/>
                  </a:lnTo>
                  <a:lnTo>
                    <a:pt x="15878" y="832"/>
                  </a:lnTo>
                  <a:lnTo>
                    <a:pt x="13866" y="2319"/>
                  </a:lnTo>
                  <a:lnTo>
                    <a:pt x="11891" y="4493"/>
                  </a:lnTo>
                  <a:lnTo>
                    <a:pt x="9985" y="7323"/>
                  </a:lnTo>
                  <a:lnTo>
                    <a:pt x="8176" y="10763"/>
                  </a:lnTo>
                  <a:lnTo>
                    <a:pt x="6491" y="14763"/>
                  </a:lnTo>
                  <a:lnTo>
                    <a:pt x="4956" y="19262"/>
                  </a:lnTo>
                  <a:lnTo>
                    <a:pt x="3595" y="24192"/>
                  </a:lnTo>
                  <a:lnTo>
                    <a:pt x="2427" y="29478"/>
                  </a:lnTo>
                  <a:lnTo>
                    <a:pt x="1471" y="35039"/>
                  </a:lnTo>
                  <a:lnTo>
                    <a:pt x="741" y="40792"/>
                  </a:lnTo>
                  <a:lnTo>
                    <a:pt x="248" y="46649"/>
                  </a:lnTo>
                  <a:lnTo>
                    <a:pt x="0" y="52522"/>
                  </a:lnTo>
                  <a:lnTo>
                    <a:pt x="0" y="58321"/>
                  </a:lnTo>
                  <a:lnTo>
                    <a:pt x="248" y="63958"/>
                  </a:lnTo>
                  <a:lnTo>
                    <a:pt x="741" y="69349"/>
                  </a:lnTo>
                  <a:lnTo>
                    <a:pt x="1471" y="74411"/>
                  </a:lnTo>
                  <a:lnTo>
                    <a:pt x="2427" y="79068"/>
                  </a:lnTo>
                  <a:lnTo>
                    <a:pt x="3595" y="83249"/>
                  </a:lnTo>
                  <a:lnTo>
                    <a:pt x="4956" y="86890"/>
                  </a:lnTo>
                  <a:lnTo>
                    <a:pt x="6491" y="89937"/>
                  </a:lnTo>
                  <a:lnTo>
                    <a:pt x="8176" y="92343"/>
                  </a:lnTo>
                  <a:lnTo>
                    <a:pt x="9985" y="94072"/>
                  </a:lnTo>
                  <a:lnTo>
                    <a:pt x="11891" y="95098"/>
                  </a:lnTo>
                  <a:lnTo>
                    <a:pt x="13866" y="95405"/>
                  </a:lnTo>
                  <a:lnTo>
                    <a:pt x="15878" y="94988"/>
                  </a:lnTo>
                  <a:lnTo>
                    <a:pt x="17898" y="93853"/>
                  </a:lnTo>
                  <a:lnTo>
                    <a:pt x="19895" y="92019"/>
                  </a:lnTo>
                  <a:lnTo>
                    <a:pt x="21839" y="89513"/>
                  </a:lnTo>
                  <a:lnTo>
                    <a:pt x="23701" y="86372"/>
                  </a:lnTo>
                  <a:lnTo>
                    <a:pt x="25451" y="82644"/>
                  </a:lnTo>
                  <a:lnTo>
                    <a:pt x="27064" y="78386"/>
                  </a:lnTo>
                  <a:lnTo>
                    <a:pt x="28515" y="73663"/>
                  </a:lnTo>
                  <a:lnTo>
                    <a:pt x="29782" y="68546"/>
                  </a:lnTo>
                  <a:lnTo>
                    <a:pt x="30846" y="63112"/>
                  </a:lnTo>
                  <a:lnTo>
                    <a:pt x="31690" y="57444"/>
                  </a:lnTo>
                  <a:lnTo>
                    <a:pt x="32303" y="51628"/>
                  </a:lnTo>
                  <a:lnTo>
                    <a:pt x="32675" y="45752"/>
                  </a:lnTo>
                  <a:lnTo>
                    <a:pt x="32799" y="39905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24" name="tx1324"/>
            <p:cNvSpPr/>
            <p:nvPr/>
          </p:nvSpPr>
          <p:spPr>
            <a:xfrm>
              <a:off x="1079771" y="6354881"/>
              <a:ext cx="16519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1325" name="tx1325"/>
            <p:cNvSpPr/>
            <p:nvPr/>
          </p:nvSpPr>
          <p:spPr>
            <a:xfrm>
              <a:off x="1079771" y="5223847"/>
              <a:ext cx="16519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326" name="tx1326"/>
            <p:cNvSpPr/>
            <p:nvPr/>
          </p:nvSpPr>
          <p:spPr>
            <a:xfrm>
              <a:off x="1181402" y="4092813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1117834" y="2961779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28" name="pl1328"/>
            <p:cNvSpPr/>
            <p:nvPr/>
          </p:nvSpPr>
          <p:spPr>
            <a:xfrm>
              <a:off x="1272806" y="6397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9"/>
            <p:cNvSpPr/>
            <p:nvPr/>
          </p:nvSpPr>
          <p:spPr>
            <a:xfrm>
              <a:off x="1272806" y="5266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30"/>
            <p:cNvSpPr/>
            <p:nvPr/>
          </p:nvSpPr>
          <p:spPr>
            <a:xfrm>
              <a:off x="1272806" y="4135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1"/>
            <p:cNvSpPr/>
            <p:nvPr/>
          </p:nvSpPr>
          <p:spPr>
            <a:xfrm>
              <a:off x="1272806" y="3004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2"/>
            <p:cNvSpPr/>
            <p:nvPr/>
          </p:nvSpPr>
          <p:spPr>
            <a:xfrm>
              <a:off x="1523274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3"/>
            <p:cNvSpPr/>
            <p:nvPr/>
          </p:nvSpPr>
          <p:spPr>
            <a:xfrm>
              <a:off x="2597087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4"/>
            <p:cNvSpPr/>
            <p:nvPr/>
          </p:nvSpPr>
          <p:spPr>
            <a:xfrm>
              <a:off x="3670899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4744712" y="6926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tx1336"/>
            <p:cNvSpPr/>
            <p:nvPr/>
          </p:nvSpPr>
          <p:spPr>
            <a:xfrm>
              <a:off x="1440675" y="6986910"/>
              <a:ext cx="16519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1337" name="tx1337"/>
            <p:cNvSpPr/>
            <p:nvPr/>
          </p:nvSpPr>
          <p:spPr>
            <a:xfrm>
              <a:off x="2514487" y="6986910"/>
              <a:ext cx="165199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1338" name="tx1338"/>
            <p:cNvSpPr/>
            <p:nvPr/>
          </p:nvSpPr>
          <p:spPr>
            <a:xfrm>
              <a:off x="3639115" y="6986910"/>
              <a:ext cx="63568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9" name="tx1339"/>
            <p:cNvSpPr/>
            <p:nvPr/>
          </p:nvSpPr>
          <p:spPr>
            <a:xfrm>
              <a:off x="4681144" y="6986910"/>
              <a:ext cx="127136" cy="8354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40" name="tx1340"/>
            <p:cNvSpPr/>
            <p:nvPr/>
          </p:nvSpPr>
          <p:spPr>
            <a:xfrm>
              <a:off x="2954085" y="7134485"/>
              <a:ext cx="745498" cy="1055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PC1: 14.9%</a:t>
              </a:r>
            </a:p>
          </p:txBody>
        </p:sp>
        <p:sp>
          <p:nvSpPr>
            <p:cNvPr id="1341" name="tx1341"/>
            <p:cNvSpPr/>
            <p:nvPr/>
          </p:nvSpPr>
          <p:spPr>
            <a:xfrm rot="-5400000">
              <a:off x="582267" y="4500316"/>
              <a:ext cx="745498" cy="1055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PC2: 8.86%</a:t>
              </a:r>
            </a:p>
          </p:txBody>
        </p:sp>
        <p:sp>
          <p:nvSpPr>
            <p:cNvPr id="1342" name="rc1342"/>
            <p:cNvSpPr/>
            <p:nvPr/>
          </p:nvSpPr>
          <p:spPr>
            <a:xfrm>
              <a:off x="5490069" y="3447151"/>
              <a:ext cx="747244" cy="7483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tx1343"/>
            <p:cNvSpPr/>
            <p:nvPr/>
          </p:nvSpPr>
          <p:spPr>
            <a:xfrm>
              <a:off x="5562069" y="3529966"/>
              <a:ext cx="163028" cy="1016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qc</a:t>
              </a:r>
            </a:p>
          </p:txBody>
        </p:sp>
        <p:sp>
          <p:nvSpPr>
            <p:cNvPr id="1344" name="rc1344"/>
            <p:cNvSpPr/>
            <p:nvPr/>
          </p:nvSpPr>
          <p:spPr>
            <a:xfrm>
              <a:off x="5562069" y="3706377"/>
              <a:ext cx="215999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5638467" y="3775360"/>
              <a:ext cx="63202" cy="63202"/>
            </a:xfrm>
            <a:prstGeom prst="ellipse">
              <a:avLst/>
            </a:prstGeom>
            <a:solidFill>
              <a:srgbClr val="000000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rc1346"/>
            <p:cNvSpPr/>
            <p:nvPr/>
          </p:nvSpPr>
          <p:spPr>
            <a:xfrm>
              <a:off x="5562069" y="3907545"/>
              <a:ext cx="215999" cy="215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5584265" y="3929741"/>
              <a:ext cx="171607" cy="171607"/>
            </a:xfrm>
            <a:prstGeom prst="ellipse">
              <a:avLst/>
            </a:prstGeom>
            <a:solidFill>
              <a:srgbClr val="000000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tx1348"/>
            <p:cNvSpPr/>
            <p:nvPr/>
          </p:nvSpPr>
          <p:spPr>
            <a:xfrm>
              <a:off x="5803215" y="3763305"/>
              <a:ext cx="362098" cy="845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FALSE</a:t>
              </a:r>
            </a:p>
          </p:txBody>
        </p:sp>
        <p:sp>
          <p:nvSpPr>
            <p:cNvPr id="1349" name="tx1349"/>
            <p:cNvSpPr/>
            <p:nvPr/>
          </p:nvSpPr>
          <p:spPr>
            <a:xfrm>
              <a:off x="5803215" y="3973278"/>
              <a:ext cx="311143" cy="831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TRUE</a:t>
              </a:r>
            </a:p>
          </p:txBody>
        </p:sp>
        <p:sp>
          <p:nvSpPr>
            <p:cNvPr id="1350" name="rc1350"/>
            <p:cNvSpPr/>
            <p:nvPr/>
          </p:nvSpPr>
          <p:spPr>
            <a:xfrm>
              <a:off x="5490069" y="4339545"/>
              <a:ext cx="764941" cy="13195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tx1351"/>
            <p:cNvSpPr/>
            <p:nvPr/>
          </p:nvSpPr>
          <p:spPr>
            <a:xfrm>
              <a:off x="5562069" y="4406187"/>
              <a:ext cx="620941" cy="111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batch.QC</a:t>
              </a:r>
            </a:p>
          </p:txBody>
        </p:sp>
        <p:sp>
          <p:nvSpPr>
            <p:cNvPr id="1352" name="rc1352"/>
            <p:cNvSpPr/>
            <p:nvPr/>
          </p:nvSpPr>
          <p:spPr>
            <a:xfrm>
              <a:off x="5562069" y="4581209"/>
              <a:ext cx="201167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5637827" y="4656967"/>
              <a:ext cx="49651" cy="49651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F8766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5582185" y="4681793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5" name="rc1355"/>
            <p:cNvSpPr/>
            <p:nvPr/>
          </p:nvSpPr>
          <p:spPr>
            <a:xfrm>
              <a:off x="5562069" y="4782377"/>
              <a:ext cx="201167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5637827" y="4858135"/>
              <a:ext cx="49651" cy="49651"/>
            </a:xfrm>
            <a:prstGeom prst="ellipse">
              <a:avLst/>
            </a:prstGeom>
            <a:solidFill>
              <a:srgbClr val="A3A500">
                <a:alpha val="74901"/>
              </a:srgbClr>
            </a:solidFill>
            <a:ln w="9000" cap="rnd">
              <a:solidFill>
                <a:srgbClr val="A3A5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7"/>
            <p:cNvSpPr/>
            <p:nvPr/>
          </p:nvSpPr>
          <p:spPr>
            <a:xfrm>
              <a:off x="5582185" y="4882961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8" name="rc1358"/>
            <p:cNvSpPr/>
            <p:nvPr/>
          </p:nvSpPr>
          <p:spPr>
            <a:xfrm>
              <a:off x="5562069" y="4983545"/>
              <a:ext cx="201167" cy="2011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5637827" y="5059303"/>
              <a:ext cx="49651" cy="49651"/>
            </a:xfrm>
            <a:prstGeom prst="ellipse">
              <a:avLst/>
            </a:prstGeom>
            <a:solidFill>
              <a:srgbClr val="00BF7D">
                <a:alpha val="74901"/>
              </a:srgbClr>
            </a:solidFill>
            <a:ln w="9000" cap="rnd">
              <a:solidFill>
                <a:srgbClr val="00BF7D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60"/>
            <p:cNvSpPr/>
            <p:nvPr/>
          </p:nvSpPr>
          <p:spPr>
            <a:xfrm>
              <a:off x="5582185" y="5084129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1" name="rc1361"/>
            <p:cNvSpPr/>
            <p:nvPr/>
          </p:nvSpPr>
          <p:spPr>
            <a:xfrm>
              <a:off x="5562069" y="5184713"/>
              <a:ext cx="201167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5637827" y="5260471"/>
              <a:ext cx="49651" cy="49651"/>
            </a:xfrm>
            <a:prstGeom prst="ellipse">
              <a:avLst/>
            </a:prstGeom>
            <a:solidFill>
              <a:srgbClr val="00B0F6">
                <a:alpha val="74901"/>
              </a:srgbClr>
            </a:solidFill>
            <a:ln w="9000" cap="rnd">
              <a:solidFill>
                <a:srgbClr val="00B0F6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5582185" y="5285297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4" name="rc1364"/>
            <p:cNvSpPr/>
            <p:nvPr/>
          </p:nvSpPr>
          <p:spPr>
            <a:xfrm>
              <a:off x="5562069" y="5385881"/>
              <a:ext cx="201167" cy="201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5637827" y="5461639"/>
              <a:ext cx="49651" cy="49651"/>
            </a:xfrm>
            <a:prstGeom prst="ellipse">
              <a:avLst/>
            </a:prstGeom>
            <a:solidFill>
              <a:srgbClr val="E76BF3">
                <a:alpha val="74901"/>
              </a:srgbClr>
            </a:solidFill>
            <a:ln w="9000" cap="rnd">
              <a:solidFill>
                <a:srgbClr val="E76BF3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5582185" y="5486465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67" name="tx1367"/>
            <p:cNvSpPr/>
            <p:nvPr/>
          </p:nvSpPr>
          <p:spPr>
            <a:xfrm>
              <a:off x="5788383" y="4640915"/>
              <a:ext cx="76237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68" name="tx1368"/>
            <p:cNvSpPr/>
            <p:nvPr/>
          </p:nvSpPr>
          <p:spPr>
            <a:xfrm>
              <a:off x="5788383" y="4842083"/>
              <a:ext cx="76237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5788383" y="5040473"/>
              <a:ext cx="82543" cy="8453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5788383" y="5244419"/>
              <a:ext cx="82543" cy="817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71" name="tx1371"/>
            <p:cNvSpPr/>
            <p:nvPr/>
          </p:nvSpPr>
          <p:spPr>
            <a:xfrm>
              <a:off x="5788383" y="5437650"/>
              <a:ext cx="171450" cy="896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QC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2853369" y="1888268"/>
              <a:ext cx="946931" cy="2069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SERRF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