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259" r:id="rId2"/>
    <p:sldId id="261" r:id="rId3"/>
    <p:sldId id="262" r:id="rId4"/>
    <p:sldId id="273" r:id="rId5"/>
    <p:sldId id="272" r:id="rId6"/>
    <p:sldId id="274" r:id="rId7"/>
    <p:sldId id="275" r:id="rId8"/>
    <p:sldId id="276" r:id="rId9"/>
    <p:sldId id="278" r:id="rId10"/>
    <p:sldId id="279" r:id="rId11"/>
    <p:sldId id="280"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4" autoAdjust="0"/>
    <p:restoredTop sz="88187" autoAdjust="0"/>
  </p:normalViewPr>
  <p:slideViewPr>
    <p:cSldViewPr>
      <p:cViewPr varScale="1">
        <p:scale>
          <a:sx n="164" d="100"/>
          <a:sy n="164" d="100"/>
        </p:scale>
        <p:origin x="-104" y="-192"/>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675BB5-4BE3-4E06-B2B3-AAA3D107C1A8}" type="doc">
      <dgm:prSet loTypeId="urn:microsoft.com/office/officeart/2005/8/layout/radial5" loCatId="relationship" qsTypeId="urn:microsoft.com/office/officeart/2005/8/quickstyle/simple3" qsCatId="simple" csTypeId="urn:microsoft.com/office/officeart/2005/8/colors/accent0_3" csCatId="mainScheme" phldr="1"/>
      <dgm:spPr/>
      <dgm:t>
        <a:bodyPr/>
        <a:lstStyle/>
        <a:p>
          <a:endParaRPr lang="en-US"/>
        </a:p>
      </dgm:t>
    </dgm:pt>
    <dgm:pt modelId="{D3864EA6-13E7-440F-948B-8118F5878A44}">
      <dgm:prSet phldrT="[Text]" custT="1"/>
      <dgm:spPr/>
      <dgm:t>
        <a:bodyPr/>
        <a:lstStyle/>
        <a:p>
          <a:pPr algn="ctr" defTabSz="914400">
            <a:buNone/>
          </a:pPr>
          <a:r>
            <a:rPr lang="en-US" altLang="zh-CN" sz="2400" b="0" i="0" dirty="0" smtClean="0">
              <a:latin typeface="Hei"/>
              <a:ea typeface="Hei"/>
              <a:cs typeface="Hei"/>
            </a:rPr>
            <a:t>2048</a:t>
          </a:r>
          <a:endParaRPr lang="en-US" sz="2400" b="0" i="0" dirty="0">
            <a:latin typeface="Hei"/>
            <a:ea typeface="Hei"/>
            <a:cs typeface="Hei"/>
          </a:endParaRPr>
        </a:p>
      </dgm:t>
    </dgm:pt>
    <dgm:pt modelId="{5F920266-1B6A-4D7D-8C8B-D20E2934BF67}" type="parTrans" cxnId="{7834DFDC-DD97-4D0F-B547-27AB53428B4B}">
      <dgm:prSet/>
      <dgm:spPr/>
      <dgm:t>
        <a:bodyPr/>
        <a:lstStyle/>
        <a:p>
          <a:endParaRPr lang="en-US"/>
        </a:p>
      </dgm:t>
    </dgm:pt>
    <dgm:pt modelId="{F4FE127A-F33D-4F59-961D-A505D5A781EE}" type="sibTrans" cxnId="{7834DFDC-DD97-4D0F-B547-27AB53428B4B}">
      <dgm:prSet/>
      <dgm:spPr/>
      <dgm:t>
        <a:bodyPr/>
        <a:lstStyle/>
        <a:p>
          <a:endParaRPr lang="en-US"/>
        </a:p>
      </dgm:t>
    </dgm:pt>
    <dgm:pt modelId="{813DB034-1CFA-4CE1-8536-6BC256192226}">
      <dgm:prSet phldrT="[Text]" custT="1"/>
      <dgm:spPr/>
      <dgm:t>
        <a:bodyPr/>
        <a:lstStyle/>
        <a:p>
          <a:pPr algn="ctr" defTabSz="914400">
            <a:buNone/>
          </a:pPr>
          <a:r>
            <a:rPr lang="zh-CN" altLang="en-US" sz="1600" b="0" i="0" dirty="0" smtClean="0">
              <a:latin typeface="Hei"/>
              <a:ea typeface="Hei"/>
              <a:cs typeface="Hei"/>
            </a:rPr>
            <a:t>音效</a:t>
          </a:r>
          <a:r>
            <a:rPr lang="en-US" sz="1600" b="0" i="0" dirty="0" smtClean="0">
              <a:latin typeface="Hei"/>
              <a:ea typeface="Hei"/>
              <a:cs typeface="Hei"/>
            </a:rPr>
            <a:t> </a:t>
          </a:r>
          <a:endParaRPr lang="en-US" sz="1600" b="0" i="0" dirty="0">
            <a:latin typeface="Hei"/>
            <a:ea typeface="Hei"/>
            <a:cs typeface="Hei"/>
          </a:endParaRPr>
        </a:p>
      </dgm:t>
    </dgm:pt>
    <dgm:pt modelId="{ED3CCD02-8D75-4A08-AD85-C5F828B29313}" type="parTrans" cxnId="{41966F54-3C25-450E-8104-04B2B9165959}">
      <dgm:prSet/>
      <dgm:spPr/>
      <dgm:t>
        <a:bodyPr/>
        <a:lstStyle/>
        <a:p>
          <a:endParaRPr lang="en-US"/>
        </a:p>
      </dgm:t>
    </dgm:pt>
    <dgm:pt modelId="{F3516F2D-4619-4753-A81E-130803DFBFC7}" type="sibTrans" cxnId="{41966F54-3C25-450E-8104-04B2B9165959}">
      <dgm:prSet/>
      <dgm:spPr/>
      <dgm:t>
        <a:bodyPr/>
        <a:lstStyle/>
        <a:p>
          <a:endParaRPr lang="en-US"/>
        </a:p>
      </dgm:t>
    </dgm:pt>
    <dgm:pt modelId="{6461E40C-FAF1-4C11-9CA4-01B7756558A8}">
      <dgm:prSet phldrT="[Text]" custT="1"/>
      <dgm:spPr/>
      <dgm:t>
        <a:bodyPr lIns="0" tIns="0" rIns="0" bIns="0"/>
        <a:lstStyle/>
        <a:p>
          <a:pPr algn="ctr" defTabSz="914400">
            <a:buNone/>
          </a:pPr>
          <a:r>
            <a:rPr lang="zh-CN" altLang="en-US" sz="1600" b="0" i="0" spc="-10" baseline="0" dirty="0" smtClean="0">
              <a:latin typeface="Hei"/>
              <a:ea typeface="Hei"/>
              <a:cs typeface="Hei"/>
            </a:rPr>
            <a:t>微博分享</a:t>
          </a:r>
          <a:r>
            <a:rPr lang="en-US" sz="1600" b="0" i="0" spc="-10" baseline="0" dirty="0" smtClean="0">
              <a:latin typeface="Hei"/>
              <a:ea typeface="Hei"/>
              <a:cs typeface="Hei"/>
            </a:rPr>
            <a:t> </a:t>
          </a:r>
          <a:endParaRPr lang="en-US" sz="1600" b="0" i="0" spc="-10" baseline="0" dirty="0">
            <a:latin typeface="Hei"/>
            <a:ea typeface="Hei"/>
            <a:cs typeface="Hei"/>
          </a:endParaRPr>
        </a:p>
      </dgm:t>
    </dgm:pt>
    <dgm:pt modelId="{5418FCE5-0AC2-479F-8F47-D35F7A60BD8D}" type="parTrans" cxnId="{5EBF790F-CC7C-4BBA-98A7-614FB5283795}">
      <dgm:prSet/>
      <dgm:spPr/>
      <dgm:t>
        <a:bodyPr/>
        <a:lstStyle/>
        <a:p>
          <a:endParaRPr lang="en-US"/>
        </a:p>
      </dgm:t>
    </dgm:pt>
    <dgm:pt modelId="{3D67A8BA-4FB2-401F-A3C1-92132B645061}" type="sibTrans" cxnId="{5EBF790F-CC7C-4BBA-98A7-614FB5283795}">
      <dgm:prSet/>
      <dgm:spPr/>
      <dgm:t>
        <a:bodyPr/>
        <a:lstStyle/>
        <a:p>
          <a:endParaRPr lang="en-US"/>
        </a:p>
      </dgm:t>
    </dgm:pt>
    <dgm:pt modelId="{14E5A95F-9DC9-4E33-B709-14C57323ACAA}">
      <dgm:prSet phldrT="[Text]" custT="1"/>
      <dgm:spPr/>
      <dgm:t>
        <a:bodyPr/>
        <a:lstStyle/>
        <a:p>
          <a:pPr algn="ctr" defTabSz="914400">
            <a:buNone/>
          </a:pPr>
          <a:r>
            <a:rPr lang="zh-CN" altLang="en-US" sz="1600" b="0" i="0" dirty="0" smtClean="0">
              <a:latin typeface="Hei"/>
              <a:ea typeface="Hei"/>
              <a:cs typeface="Hei"/>
            </a:rPr>
            <a:t>最高分数</a:t>
          </a:r>
          <a:endParaRPr lang="en-US" sz="1600" b="0" i="0" dirty="0">
            <a:latin typeface="Hei"/>
            <a:ea typeface="Hei"/>
            <a:cs typeface="Hei"/>
          </a:endParaRPr>
        </a:p>
      </dgm:t>
    </dgm:pt>
    <dgm:pt modelId="{CFE62A0D-AFCB-42FF-A2F7-4127DE6E4A06}" type="parTrans" cxnId="{B78770BC-227B-404F-8185-2F70ECA32605}">
      <dgm:prSet/>
      <dgm:spPr/>
      <dgm:t>
        <a:bodyPr/>
        <a:lstStyle/>
        <a:p>
          <a:endParaRPr lang="en-US"/>
        </a:p>
      </dgm:t>
    </dgm:pt>
    <dgm:pt modelId="{87455A86-154D-4572-BF6D-F5FEBED08194}" type="sibTrans" cxnId="{B78770BC-227B-404F-8185-2F70ECA32605}">
      <dgm:prSet/>
      <dgm:spPr/>
      <dgm:t>
        <a:bodyPr/>
        <a:lstStyle/>
        <a:p>
          <a:endParaRPr lang="en-US"/>
        </a:p>
      </dgm:t>
    </dgm:pt>
    <dgm:pt modelId="{9A038BAD-1DAA-4E08-AF5C-7A535C3A31A3}">
      <dgm:prSet phldrT="[Text]" custT="1"/>
      <dgm:spPr/>
      <dgm:t>
        <a:bodyPr/>
        <a:lstStyle/>
        <a:p>
          <a:pPr algn="ctr" defTabSz="914400">
            <a:buNone/>
          </a:pPr>
          <a:r>
            <a:rPr lang="zh-CN" altLang="en-US" sz="1600" b="0" i="0" dirty="0" smtClean="0">
              <a:latin typeface="Hei"/>
              <a:ea typeface="Hei"/>
              <a:cs typeface="Hei"/>
            </a:rPr>
            <a:t>当前分数</a:t>
          </a:r>
          <a:endParaRPr lang="en-US" sz="1600" b="0" i="0" dirty="0">
            <a:latin typeface="Hei"/>
            <a:ea typeface="Hei"/>
            <a:cs typeface="Hei"/>
          </a:endParaRPr>
        </a:p>
      </dgm:t>
    </dgm:pt>
    <dgm:pt modelId="{E1D6882F-7F41-4B9B-8326-079D0B7775D3}" type="parTrans" cxnId="{F67B8136-3A2B-408C-9570-C50B3786C6D1}">
      <dgm:prSet/>
      <dgm:spPr/>
      <dgm:t>
        <a:bodyPr/>
        <a:lstStyle/>
        <a:p>
          <a:endParaRPr lang="en-US"/>
        </a:p>
      </dgm:t>
    </dgm:pt>
    <dgm:pt modelId="{BF904E21-59DA-42DB-BE7C-359EAF11BFDB}" type="sibTrans" cxnId="{F67B8136-3A2B-408C-9570-C50B3786C6D1}">
      <dgm:prSet/>
      <dgm:spPr/>
      <dgm:t>
        <a:bodyPr/>
        <a:lstStyle/>
        <a:p>
          <a:endParaRPr lang="en-US"/>
        </a:p>
      </dgm:t>
    </dgm:pt>
    <dgm:pt modelId="{C2B16F5E-4FD9-4E6C-984C-5FB34252F788}">
      <dgm:prSet phldrT="[Text]" custT="1"/>
      <dgm:spPr/>
      <dgm:t>
        <a:bodyPr/>
        <a:lstStyle/>
        <a:p>
          <a:pPr algn="ctr" defTabSz="914400">
            <a:buNone/>
          </a:pPr>
          <a:r>
            <a:rPr lang="zh-CN" altLang="en-US" sz="1600" b="0" i="0" dirty="0" smtClean="0">
              <a:latin typeface="Hei"/>
              <a:ea typeface="Hei"/>
              <a:cs typeface="Hei"/>
            </a:rPr>
            <a:t>截图</a:t>
          </a:r>
          <a:endParaRPr lang="en-US" sz="1600" b="0" i="0" dirty="0">
            <a:latin typeface="Hei"/>
            <a:ea typeface="Hei"/>
            <a:cs typeface="Hei"/>
          </a:endParaRPr>
        </a:p>
      </dgm:t>
    </dgm:pt>
    <dgm:pt modelId="{8F21B166-5620-46A8-A5DD-72EAE361E61D}" type="parTrans" cxnId="{F20E6E35-2EF6-49E1-BCE2-AF737813AC7F}">
      <dgm:prSet/>
      <dgm:spPr/>
      <dgm:t>
        <a:bodyPr/>
        <a:lstStyle/>
        <a:p>
          <a:endParaRPr lang="en-US"/>
        </a:p>
      </dgm:t>
    </dgm:pt>
    <dgm:pt modelId="{D972BA52-9B06-4D48-9819-200C1326EA4D}" type="sibTrans" cxnId="{F20E6E35-2EF6-49E1-BCE2-AF737813AC7F}">
      <dgm:prSet/>
      <dgm:spPr/>
      <dgm:t>
        <a:bodyPr/>
        <a:lstStyle/>
        <a:p>
          <a:endParaRPr lang="en-US"/>
        </a:p>
      </dgm:t>
    </dgm:pt>
    <dgm:pt modelId="{EB09D521-9D02-4B4D-80CB-EB847731A63E}" type="pres">
      <dgm:prSet presAssocID="{19675BB5-4BE3-4E06-B2B3-AAA3D107C1A8}" presName="Name0" presStyleCnt="0">
        <dgm:presLayoutVars>
          <dgm:chMax val="1"/>
          <dgm:dir/>
          <dgm:animLvl val="ctr"/>
          <dgm:resizeHandles val="exact"/>
        </dgm:presLayoutVars>
      </dgm:prSet>
      <dgm:spPr/>
      <dgm:t>
        <a:bodyPr/>
        <a:lstStyle/>
        <a:p>
          <a:endParaRPr lang="en-US"/>
        </a:p>
      </dgm:t>
    </dgm:pt>
    <dgm:pt modelId="{7ADCFBEC-172E-41BB-B545-FE2085E0B744}" type="pres">
      <dgm:prSet presAssocID="{D3864EA6-13E7-440F-948B-8118F5878A44}" presName="centerShape" presStyleLbl="node0" presStyleIdx="0" presStyleCnt="1" custScaleX="127383" custScaleY="127383"/>
      <dgm:spPr/>
      <dgm:t>
        <a:bodyPr/>
        <a:lstStyle/>
        <a:p>
          <a:endParaRPr lang="en-US"/>
        </a:p>
      </dgm:t>
    </dgm:pt>
    <dgm:pt modelId="{E09D1B4B-09AE-4B1F-A409-CE344F8F9185}" type="pres">
      <dgm:prSet presAssocID="{ED3CCD02-8D75-4A08-AD85-C5F828B29313}" presName="parTrans" presStyleLbl="sibTrans2D1" presStyleIdx="0" presStyleCnt="5"/>
      <dgm:spPr/>
      <dgm:t>
        <a:bodyPr/>
        <a:lstStyle/>
        <a:p>
          <a:endParaRPr lang="en-US"/>
        </a:p>
      </dgm:t>
    </dgm:pt>
    <dgm:pt modelId="{79A2186A-8429-4E95-A4D2-214813090081}" type="pres">
      <dgm:prSet presAssocID="{ED3CCD02-8D75-4A08-AD85-C5F828B29313}" presName="connectorText" presStyleLbl="sibTrans2D1" presStyleIdx="0" presStyleCnt="5"/>
      <dgm:spPr/>
      <dgm:t>
        <a:bodyPr/>
        <a:lstStyle/>
        <a:p>
          <a:endParaRPr lang="en-US"/>
        </a:p>
      </dgm:t>
    </dgm:pt>
    <dgm:pt modelId="{60779230-642B-46DB-B5CA-FC2220C38859}" type="pres">
      <dgm:prSet presAssocID="{813DB034-1CFA-4CE1-8536-6BC256192226}" presName="node" presStyleLbl="node1" presStyleIdx="0" presStyleCnt="5" custScaleX="117603" custScaleY="117603">
        <dgm:presLayoutVars>
          <dgm:bulletEnabled val="1"/>
        </dgm:presLayoutVars>
      </dgm:prSet>
      <dgm:spPr/>
      <dgm:t>
        <a:bodyPr/>
        <a:lstStyle/>
        <a:p>
          <a:endParaRPr lang="en-US"/>
        </a:p>
      </dgm:t>
    </dgm:pt>
    <dgm:pt modelId="{4873F644-A37B-4263-BDD3-7D4AECF93436}" type="pres">
      <dgm:prSet presAssocID="{5418FCE5-0AC2-479F-8F47-D35F7A60BD8D}" presName="parTrans" presStyleLbl="sibTrans2D1" presStyleIdx="1" presStyleCnt="5"/>
      <dgm:spPr/>
      <dgm:t>
        <a:bodyPr/>
        <a:lstStyle/>
        <a:p>
          <a:endParaRPr lang="en-US"/>
        </a:p>
      </dgm:t>
    </dgm:pt>
    <dgm:pt modelId="{AF2E0478-D773-4966-9A95-8E70AD7139B7}" type="pres">
      <dgm:prSet presAssocID="{5418FCE5-0AC2-479F-8F47-D35F7A60BD8D}" presName="connectorText" presStyleLbl="sibTrans2D1" presStyleIdx="1" presStyleCnt="5"/>
      <dgm:spPr/>
      <dgm:t>
        <a:bodyPr/>
        <a:lstStyle/>
        <a:p>
          <a:endParaRPr lang="en-US"/>
        </a:p>
      </dgm:t>
    </dgm:pt>
    <dgm:pt modelId="{8FE55D76-69B8-469D-BE4A-A0F9F69D5110}" type="pres">
      <dgm:prSet presAssocID="{6461E40C-FAF1-4C11-9CA4-01B7756558A8}" presName="node" presStyleLbl="node1" presStyleIdx="1" presStyleCnt="5" custScaleX="117603" custScaleY="117603">
        <dgm:presLayoutVars>
          <dgm:bulletEnabled val="1"/>
        </dgm:presLayoutVars>
      </dgm:prSet>
      <dgm:spPr/>
      <dgm:t>
        <a:bodyPr/>
        <a:lstStyle/>
        <a:p>
          <a:endParaRPr lang="en-US"/>
        </a:p>
      </dgm:t>
    </dgm:pt>
    <dgm:pt modelId="{8999D690-D432-4F1A-B2AE-D98A61E6F24A}" type="pres">
      <dgm:prSet presAssocID="{CFE62A0D-AFCB-42FF-A2F7-4127DE6E4A06}" presName="parTrans" presStyleLbl="sibTrans2D1" presStyleIdx="2" presStyleCnt="5"/>
      <dgm:spPr/>
      <dgm:t>
        <a:bodyPr/>
        <a:lstStyle/>
        <a:p>
          <a:endParaRPr lang="en-US"/>
        </a:p>
      </dgm:t>
    </dgm:pt>
    <dgm:pt modelId="{5E3992B2-2FF9-4710-BC5D-D3CABAC0944B}" type="pres">
      <dgm:prSet presAssocID="{CFE62A0D-AFCB-42FF-A2F7-4127DE6E4A06}" presName="connectorText" presStyleLbl="sibTrans2D1" presStyleIdx="2" presStyleCnt="5"/>
      <dgm:spPr/>
      <dgm:t>
        <a:bodyPr/>
        <a:lstStyle/>
        <a:p>
          <a:endParaRPr lang="en-US"/>
        </a:p>
      </dgm:t>
    </dgm:pt>
    <dgm:pt modelId="{0B5562C5-56E9-4F94-AD9A-09B6AA6E206F}" type="pres">
      <dgm:prSet presAssocID="{14E5A95F-9DC9-4E33-B709-14C57323ACAA}" presName="node" presStyleLbl="node1" presStyleIdx="2" presStyleCnt="5" custScaleX="117603" custScaleY="117603">
        <dgm:presLayoutVars>
          <dgm:bulletEnabled val="1"/>
        </dgm:presLayoutVars>
      </dgm:prSet>
      <dgm:spPr/>
      <dgm:t>
        <a:bodyPr/>
        <a:lstStyle/>
        <a:p>
          <a:endParaRPr lang="en-US"/>
        </a:p>
      </dgm:t>
    </dgm:pt>
    <dgm:pt modelId="{FB0FDE60-5A66-47CD-855C-10B0ABFAFF6D}" type="pres">
      <dgm:prSet presAssocID="{E1D6882F-7F41-4B9B-8326-079D0B7775D3}" presName="parTrans" presStyleLbl="sibTrans2D1" presStyleIdx="3" presStyleCnt="5"/>
      <dgm:spPr/>
      <dgm:t>
        <a:bodyPr/>
        <a:lstStyle/>
        <a:p>
          <a:endParaRPr lang="en-US"/>
        </a:p>
      </dgm:t>
    </dgm:pt>
    <dgm:pt modelId="{D9C29361-9907-4AA5-9D4C-465D8E4516DA}" type="pres">
      <dgm:prSet presAssocID="{E1D6882F-7F41-4B9B-8326-079D0B7775D3}" presName="connectorText" presStyleLbl="sibTrans2D1" presStyleIdx="3" presStyleCnt="5"/>
      <dgm:spPr/>
      <dgm:t>
        <a:bodyPr/>
        <a:lstStyle/>
        <a:p>
          <a:endParaRPr lang="en-US"/>
        </a:p>
      </dgm:t>
    </dgm:pt>
    <dgm:pt modelId="{492A8904-4F29-41B2-8DF6-9E5DB43B598E}" type="pres">
      <dgm:prSet presAssocID="{9A038BAD-1DAA-4E08-AF5C-7A535C3A31A3}" presName="node" presStyleLbl="node1" presStyleIdx="3" presStyleCnt="5" custScaleX="117603" custScaleY="117603">
        <dgm:presLayoutVars>
          <dgm:bulletEnabled val="1"/>
        </dgm:presLayoutVars>
      </dgm:prSet>
      <dgm:spPr/>
      <dgm:t>
        <a:bodyPr/>
        <a:lstStyle/>
        <a:p>
          <a:endParaRPr lang="en-US"/>
        </a:p>
      </dgm:t>
    </dgm:pt>
    <dgm:pt modelId="{470BEB95-5498-4076-A7AD-52EA2D6058A0}" type="pres">
      <dgm:prSet presAssocID="{8F21B166-5620-46A8-A5DD-72EAE361E61D}" presName="parTrans" presStyleLbl="sibTrans2D1" presStyleIdx="4" presStyleCnt="5"/>
      <dgm:spPr/>
      <dgm:t>
        <a:bodyPr/>
        <a:lstStyle/>
        <a:p>
          <a:endParaRPr lang="en-US"/>
        </a:p>
      </dgm:t>
    </dgm:pt>
    <dgm:pt modelId="{8C992717-B056-4E89-850B-547F00D86B47}" type="pres">
      <dgm:prSet presAssocID="{8F21B166-5620-46A8-A5DD-72EAE361E61D}" presName="connectorText" presStyleLbl="sibTrans2D1" presStyleIdx="4" presStyleCnt="5"/>
      <dgm:spPr/>
      <dgm:t>
        <a:bodyPr/>
        <a:lstStyle/>
        <a:p>
          <a:endParaRPr lang="en-US"/>
        </a:p>
      </dgm:t>
    </dgm:pt>
    <dgm:pt modelId="{A0AE6ABD-EFF8-41C2-907C-790C07DF522C}" type="pres">
      <dgm:prSet presAssocID="{C2B16F5E-4FD9-4E6C-984C-5FB34252F788}" presName="node" presStyleLbl="node1" presStyleIdx="4" presStyleCnt="5" custScaleX="117603" custScaleY="117603">
        <dgm:presLayoutVars>
          <dgm:bulletEnabled val="1"/>
        </dgm:presLayoutVars>
      </dgm:prSet>
      <dgm:spPr/>
      <dgm:t>
        <a:bodyPr/>
        <a:lstStyle/>
        <a:p>
          <a:endParaRPr lang="en-US"/>
        </a:p>
      </dgm:t>
    </dgm:pt>
  </dgm:ptLst>
  <dgm:cxnLst>
    <dgm:cxn modelId="{5EBF790F-CC7C-4BBA-98A7-614FB5283795}" srcId="{D3864EA6-13E7-440F-948B-8118F5878A44}" destId="{6461E40C-FAF1-4C11-9CA4-01B7756558A8}" srcOrd="1" destOrd="0" parTransId="{5418FCE5-0AC2-479F-8F47-D35F7A60BD8D}" sibTransId="{3D67A8BA-4FB2-401F-A3C1-92132B645061}"/>
    <dgm:cxn modelId="{9C99B0DA-183D-FE40-9B79-E21E55D2E778}" type="presOf" srcId="{14E5A95F-9DC9-4E33-B709-14C57323ACAA}" destId="{0B5562C5-56E9-4F94-AD9A-09B6AA6E206F}" srcOrd="0" destOrd="0" presId="urn:microsoft.com/office/officeart/2005/8/layout/radial5"/>
    <dgm:cxn modelId="{5CFE9396-777B-1D48-992F-B61DB186ECC7}" type="presOf" srcId="{5418FCE5-0AC2-479F-8F47-D35F7A60BD8D}" destId="{AF2E0478-D773-4966-9A95-8E70AD7139B7}" srcOrd="1" destOrd="0" presId="urn:microsoft.com/office/officeart/2005/8/layout/radial5"/>
    <dgm:cxn modelId="{7834DFDC-DD97-4D0F-B547-27AB53428B4B}" srcId="{19675BB5-4BE3-4E06-B2B3-AAA3D107C1A8}" destId="{D3864EA6-13E7-440F-948B-8118F5878A44}" srcOrd="0" destOrd="0" parTransId="{5F920266-1B6A-4D7D-8C8B-D20E2934BF67}" sibTransId="{F4FE127A-F33D-4F59-961D-A505D5A781EE}"/>
    <dgm:cxn modelId="{DD63DC69-0632-A648-AD66-D9DCBBB98A4A}" type="presOf" srcId="{CFE62A0D-AFCB-42FF-A2F7-4127DE6E4A06}" destId="{5E3992B2-2FF9-4710-BC5D-D3CABAC0944B}" srcOrd="1" destOrd="0" presId="urn:microsoft.com/office/officeart/2005/8/layout/radial5"/>
    <dgm:cxn modelId="{C3938687-1BD4-C44C-8595-46DD9CA2ED98}" type="presOf" srcId="{9A038BAD-1DAA-4E08-AF5C-7A535C3A31A3}" destId="{492A8904-4F29-41B2-8DF6-9E5DB43B598E}" srcOrd="0" destOrd="0" presId="urn:microsoft.com/office/officeart/2005/8/layout/radial5"/>
    <dgm:cxn modelId="{FA192FCA-C474-E247-85C1-195323398B4E}" type="presOf" srcId="{5418FCE5-0AC2-479F-8F47-D35F7A60BD8D}" destId="{4873F644-A37B-4263-BDD3-7D4AECF93436}" srcOrd="0" destOrd="0" presId="urn:microsoft.com/office/officeart/2005/8/layout/radial5"/>
    <dgm:cxn modelId="{93424D30-1AED-0F41-9541-6D5DF8E69181}" type="presOf" srcId="{8F21B166-5620-46A8-A5DD-72EAE361E61D}" destId="{8C992717-B056-4E89-850B-547F00D86B47}" srcOrd="1" destOrd="0" presId="urn:microsoft.com/office/officeart/2005/8/layout/radial5"/>
    <dgm:cxn modelId="{818FDC8E-A9EA-AC44-9931-9F3BF7FBC58D}" type="presOf" srcId="{ED3CCD02-8D75-4A08-AD85-C5F828B29313}" destId="{E09D1B4B-09AE-4B1F-A409-CE344F8F9185}" srcOrd="0" destOrd="0" presId="urn:microsoft.com/office/officeart/2005/8/layout/radial5"/>
    <dgm:cxn modelId="{9B38B38F-6FA7-CF4B-A2C9-0C754C318BE7}" type="presOf" srcId="{813DB034-1CFA-4CE1-8536-6BC256192226}" destId="{60779230-642B-46DB-B5CA-FC2220C38859}" srcOrd="0" destOrd="0" presId="urn:microsoft.com/office/officeart/2005/8/layout/radial5"/>
    <dgm:cxn modelId="{F20E6E35-2EF6-49E1-BCE2-AF737813AC7F}" srcId="{D3864EA6-13E7-440F-948B-8118F5878A44}" destId="{C2B16F5E-4FD9-4E6C-984C-5FB34252F788}" srcOrd="4" destOrd="0" parTransId="{8F21B166-5620-46A8-A5DD-72EAE361E61D}" sibTransId="{D972BA52-9B06-4D48-9819-200C1326EA4D}"/>
    <dgm:cxn modelId="{5E6DF637-3A39-9546-A45D-6D455805F7F6}" type="presOf" srcId="{6461E40C-FAF1-4C11-9CA4-01B7756558A8}" destId="{8FE55D76-69B8-469D-BE4A-A0F9F69D5110}" srcOrd="0" destOrd="0" presId="urn:microsoft.com/office/officeart/2005/8/layout/radial5"/>
    <dgm:cxn modelId="{8BA3EAB0-B06E-A048-A8C7-E7E0CF4DEC23}" type="presOf" srcId="{E1D6882F-7F41-4B9B-8326-079D0B7775D3}" destId="{D9C29361-9907-4AA5-9D4C-465D8E4516DA}" srcOrd="1" destOrd="0" presId="urn:microsoft.com/office/officeart/2005/8/layout/radial5"/>
    <dgm:cxn modelId="{3CF05C1E-C250-A944-A86C-7AC8BDD82E2A}" type="presOf" srcId="{C2B16F5E-4FD9-4E6C-984C-5FB34252F788}" destId="{A0AE6ABD-EFF8-41C2-907C-790C07DF522C}" srcOrd="0" destOrd="0" presId="urn:microsoft.com/office/officeart/2005/8/layout/radial5"/>
    <dgm:cxn modelId="{99179321-1593-824F-B5C3-038607AD837B}" type="presOf" srcId="{E1D6882F-7F41-4B9B-8326-079D0B7775D3}" destId="{FB0FDE60-5A66-47CD-855C-10B0ABFAFF6D}" srcOrd="0" destOrd="0" presId="urn:microsoft.com/office/officeart/2005/8/layout/radial5"/>
    <dgm:cxn modelId="{41966F54-3C25-450E-8104-04B2B9165959}" srcId="{D3864EA6-13E7-440F-948B-8118F5878A44}" destId="{813DB034-1CFA-4CE1-8536-6BC256192226}" srcOrd="0" destOrd="0" parTransId="{ED3CCD02-8D75-4A08-AD85-C5F828B29313}" sibTransId="{F3516F2D-4619-4753-A81E-130803DFBFC7}"/>
    <dgm:cxn modelId="{08346556-13F8-354D-BD78-3F6EBD25E0EC}" type="presOf" srcId="{CFE62A0D-AFCB-42FF-A2F7-4127DE6E4A06}" destId="{8999D690-D432-4F1A-B2AE-D98A61E6F24A}" srcOrd="0" destOrd="0" presId="urn:microsoft.com/office/officeart/2005/8/layout/radial5"/>
    <dgm:cxn modelId="{B78770BC-227B-404F-8185-2F70ECA32605}" srcId="{D3864EA6-13E7-440F-948B-8118F5878A44}" destId="{14E5A95F-9DC9-4E33-B709-14C57323ACAA}" srcOrd="2" destOrd="0" parTransId="{CFE62A0D-AFCB-42FF-A2F7-4127DE6E4A06}" sibTransId="{87455A86-154D-4572-BF6D-F5FEBED08194}"/>
    <dgm:cxn modelId="{D632D273-7DD3-AE48-8F74-AA9EBB29A1E5}" type="presOf" srcId="{ED3CCD02-8D75-4A08-AD85-C5F828B29313}" destId="{79A2186A-8429-4E95-A4D2-214813090081}" srcOrd="1" destOrd="0" presId="urn:microsoft.com/office/officeart/2005/8/layout/radial5"/>
    <dgm:cxn modelId="{460DF14D-479D-4F44-AB54-F84A6A77889C}" type="presOf" srcId="{19675BB5-4BE3-4E06-B2B3-AAA3D107C1A8}" destId="{EB09D521-9D02-4B4D-80CB-EB847731A63E}" srcOrd="0" destOrd="0" presId="urn:microsoft.com/office/officeart/2005/8/layout/radial5"/>
    <dgm:cxn modelId="{53E4C408-38B0-BE46-BE30-F8623C74E5DB}" type="presOf" srcId="{D3864EA6-13E7-440F-948B-8118F5878A44}" destId="{7ADCFBEC-172E-41BB-B545-FE2085E0B744}" srcOrd="0" destOrd="0" presId="urn:microsoft.com/office/officeart/2005/8/layout/radial5"/>
    <dgm:cxn modelId="{31731B18-7715-1E44-B176-67B4D3D570C8}" type="presOf" srcId="{8F21B166-5620-46A8-A5DD-72EAE361E61D}" destId="{470BEB95-5498-4076-A7AD-52EA2D6058A0}" srcOrd="0" destOrd="0" presId="urn:microsoft.com/office/officeart/2005/8/layout/radial5"/>
    <dgm:cxn modelId="{F67B8136-3A2B-408C-9570-C50B3786C6D1}" srcId="{D3864EA6-13E7-440F-948B-8118F5878A44}" destId="{9A038BAD-1DAA-4E08-AF5C-7A535C3A31A3}" srcOrd="3" destOrd="0" parTransId="{E1D6882F-7F41-4B9B-8326-079D0B7775D3}" sibTransId="{BF904E21-59DA-42DB-BE7C-359EAF11BFDB}"/>
    <dgm:cxn modelId="{8384396A-C9DF-404D-A288-209C595ABC73}" type="presParOf" srcId="{EB09D521-9D02-4B4D-80CB-EB847731A63E}" destId="{7ADCFBEC-172E-41BB-B545-FE2085E0B744}" srcOrd="0" destOrd="0" presId="urn:microsoft.com/office/officeart/2005/8/layout/radial5"/>
    <dgm:cxn modelId="{DCA9AE11-2D0A-E04E-9635-9A78C4C6A7EB}" type="presParOf" srcId="{EB09D521-9D02-4B4D-80CB-EB847731A63E}" destId="{E09D1B4B-09AE-4B1F-A409-CE344F8F9185}" srcOrd="1" destOrd="0" presId="urn:microsoft.com/office/officeart/2005/8/layout/radial5"/>
    <dgm:cxn modelId="{DEB73904-3ED5-4848-B783-BF819DE7AD0C}" type="presParOf" srcId="{E09D1B4B-09AE-4B1F-A409-CE344F8F9185}" destId="{79A2186A-8429-4E95-A4D2-214813090081}" srcOrd="0" destOrd="0" presId="urn:microsoft.com/office/officeart/2005/8/layout/radial5"/>
    <dgm:cxn modelId="{E3DFF21C-1EA7-4F4E-9680-D7DE9D6D9FF4}" type="presParOf" srcId="{EB09D521-9D02-4B4D-80CB-EB847731A63E}" destId="{60779230-642B-46DB-B5CA-FC2220C38859}" srcOrd="2" destOrd="0" presId="urn:microsoft.com/office/officeart/2005/8/layout/radial5"/>
    <dgm:cxn modelId="{190C0397-7EA4-1449-AAAB-F92B228F4E3F}" type="presParOf" srcId="{EB09D521-9D02-4B4D-80CB-EB847731A63E}" destId="{4873F644-A37B-4263-BDD3-7D4AECF93436}" srcOrd="3" destOrd="0" presId="urn:microsoft.com/office/officeart/2005/8/layout/radial5"/>
    <dgm:cxn modelId="{A03EC75B-7874-DC46-9344-52CF05BE5476}" type="presParOf" srcId="{4873F644-A37B-4263-BDD3-7D4AECF93436}" destId="{AF2E0478-D773-4966-9A95-8E70AD7139B7}" srcOrd="0" destOrd="0" presId="urn:microsoft.com/office/officeart/2005/8/layout/radial5"/>
    <dgm:cxn modelId="{7C7EE819-A660-A74E-838C-F900AD5E23A7}" type="presParOf" srcId="{EB09D521-9D02-4B4D-80CB-EB847731A63E}" destId="{8FE55D76-69B8-469D-BE4A-A0F9F69D5110}" srcOrd="4" destOrd="0" presId="urn:microsoft.com/office/officeart/2005/8/layout/radial5"/>
    <dgm:cxn modelId="{6C1C0CC6-9EF1-1C4A-BEA6-2483239F738D}" type="presParOf" srcId="{EB09D521-9D02-4B4D-80CB-EB847731A63E}" destId="{8999D690-D432-4F1A-B2AE-D98A61E6F24A}" srcOrd="5" destOrd="0" presId="urn:microsoft.com/office/officeart/2005/8/layout/radial5"/>
    <dgm:cxn modelId="{E3E79B07-52FA-474A-96E5-CAFB911040BF}" type="presParOf" srcId="{8999D690-D432-4F1A-B2AE-D98A61E6F24A}" destId="{5E3992B2-2FF9-4710-BC5D-D3CABAC0944B}" srcOrd="0" destOrd="0" presId="urn:microsoft.com/office/officeart/2005/8/layout/radial5"/>
    <dgm:cxn modelId="{EE4DA02B-B768-684E-A014-95849194E881}" type="presParOf" srcId="{EB09D521-9D02-4B4D-80CB-EB847731A63E}" destId="{0B5562C5-56E9-4F94-AD9A-09B6AA6E206F}" srcOrd="6" destOrd="0" presId="urn:microsoft.com/office/officeart/2005/8/layout/radial5"/>
    <dgm:cxn modelId="{C7F84810-F803-3B42-851D-38029DF106B3}" type="presParOf" srcId="{EB09D521-9D02-4B4D-80CB-EB847731A63E}" destId="{FB0FDE60-5A66-47CD-855C-10B0ABFAFF6D}" srcOrd="7" destOrd="0" presId="urn:microsoft.com/office/officeart/2005/8/layout/radial5"/>
    <dgm:cxn modelId="{E53B3E55-82A3-9C40-9EC2-ABF7BE76A851}" type="presParOf" srcId="{FB0FDE60-5A66-47CD-855C-10B0ABFAFF6D}" destId="{D9C29361-9907-4AA5-9D4C-465D8E4516DA}" srcOrd="0" destOrd="0" presId="urn:microsoft.com/office/officeart/2005/8/layout/radial5"/>
    <dgm:cxn modelId="{9C9E4946-30EC-954E-9F83-A75437052698}" type="presParOf" srcId="{EB09D521-9D02-4B4D-80CB-EB847731A63E}" destId="{492A8904-4F29-41B2-8DF6-9E5DB43B598E}" srcOrd="8" destOrd="0" presId="urn:microsoft.com/office/officeart/2005/8/layout/radial5"/>
    <dgm:cxn modelId="{89E904D7-7599-C54F-A030-251C98BAAE09}" type="presParOf" srcId="{EB09D521-9D02-4B4D-80CB-EB847731A63E}" destId="{470BEB95-5498-4076-A7AD-52EA2D6058A0}" srcOrd="9" destOrd="0" presId="urn:microsoft.com/office/officeart/2005/8/layout/radial5"/>
    <dgm:cxn modelId="{027C23A3-8606-BD41-A112-E50E30491D93}" type="presParOf" srcId="{470BEB95-5498-4076-A7AD-52EA2D6058A0}" destId="{8C992717-B056-4E89-850B-547F00D86B47}" srcOrd="0" destOrd="0" presId="urn:microsoft.com/office/officeart/2005/8/layout/radial5"/>
    <dgm:cxn modelId="{0A294CA1-03B5-6141-87B0-C3038CAB79A9}" type="presParOf" srcId="{EB09D521-9D02-4B4D-80CB-EB847731A63E}" destId="{A0AE6ABD-EFF8-41C2-907C-790C07DF522C}" srcOrd="10" destOrd="0" presId="urn:microsoft.com/office/officeart/2005/8/layout/radial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CFBEC-172E-41BB-B545-FE2085E0B744}">
      <dsp:nvSpPr>
        <dsp:cNvPr id="0" name=""/>
        <dsp:cNvSpPr/>
      </dsp:nvSpPr>
      <dsp:spPr>
        <a:xfrm>
          <a:off x="3337689" y="1658658"/>
          <a:ext cx="1668520" cy="1668520"/>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914400">
            <a:lnSpc>
              <a:spcPct val="90000"/>
            </a:lnSpc>
            <a:spcBef>
              <a:spcPct val="0"/>
            </a:spcBef>
            <a:spcAft>
              <a:spcPct val="35000"/>
            </a:spcAft>
            <a:buNone/>
          </a:pPr>
          <a:r>
            <a:rPr lang="en-US" altLang="zh-CN" sz="2400" b="0" i="0" kern="1200" dirty="0" smtClean="0">
              <a:latin typeface="Hei"/>
              <a:ea typeface="Hei"/>
              <a:cs typeface="Hei"/>
            </a:rPr>
            <a:t>2048</a:t>
          </a:r>
          <a:endParaRPr lang="en-US" sz="2400" b="0" i="0" kern="1200" dirty="0">
            <a:latin typeface="Hei"/>
            <a:ea typeface="Hei"/>
            <a:cs typeface="Hei"/>
          </a:endParaRPr>
        </a:p>
      </dsp:txBody>
      <dsp:txXfrm>
        <a:off x="3582038" y="1903007"/>
        <a:ext cx="1179822" cy="1179822"/>
      </dsp:txXfrm>
    </dsp:sp>
    <dsp:sp modelId="{E09D1B4B-09AE-4B1F-A409-CE344F8F9185}">
      <dsp:nvSpPr>
        <dsp:cNvPr id="0" name=""/>
        <dsp:cNvSpPr/>
      </dsp:nvSpPr>
      <dsp:spPr>
        <a:xfrm rot="16200000">
          <a:off x="4111020" y="1324472"/>
          <a:ext cx="121859"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129299" y="1431820"/>
        <a:ext cx="85301" cy="267209"/>
      </dsp:txXfrm>
    </dsp:sp>
    <dsp:sp modelId="{60779230-642B-46DB-B5CA-FC2220C38859}">
      <dsp:nvSpPr>
        <dsp:cNvPr id="0" name=""/>
        <dsp:cNvSpPr/>
      </dsp:nvSpPr>
      <dsp:spPr>
        <a:xfrm>
          <a:off x="3401741" y="-111682"/>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914400">
            <a:lnSpc>
              <a:spcPct val="90000"/>
            </a:lnSpc>
            <a:spcBef>
              <a:spcPct val="0"/>
            </a:spcBef>
            <a:spcAft>
              <a:spcPct val="35000"/>
            </a:spcAft>
            <a:buNone/>
          </a:pPr>
          <a:r>
            <a:rPr lang="zh-CN" altLang="en-US" sz="1600" b="0" i="0" kern="1200" dirty="0" smtClean="0">
              <a:latin typeface="Hei"/>
              <a:ea typeface="Hei"/>
              <a:cs typeface="Hei"/>
            </a:rPr>
            <a:t>音效</a:t>
          </a:r>
          <a:r>
            <a:rPr lang="en-US" sz="1600" b="0" i="0" kern="1200" dirty="0" smtClean="0">
              <a:latin typeface="Hei"/>
              <a:ea typeface="Hei"/>
              <a:cs typeface="Hei"/>
            </a:rPr>
            <a:t> </a:t>
          </a:r>
          <a:endParaRPr lang="en-US" sz="1600" b="0" i="0" kern="1200" dirty="0">
            <a:latin typeface="Hei"/>
            <a:ea typeface="Hei"/>
            <a:cs typeface="Hei"/>
          </a:endParaRPr>
        </a:p>
      </dsp:txBody>
      <dsp:txXfrm>
        <a:off x="3627330" y="113907"/>
        <a:ext cx="1089239" cy="1089239"/>
      </dsp:txXfrm>
    </dsp:sp>
    <dsp:sp modelId="{4873F644-A37B-4263-BDD3-7D4AECF93436}">
      <dsp:nvSpPr>
        <dsp:cNvPr id="0" name=""/>
        <dsp:cNvSpPr/>
      </dsp:nvSpPr>
      <dsp:spPr>
        <a:xfrm rot="20520000">
          <a:off x="5010503" y="1977985"/>
          <a:ext cx="121859"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5011398" y="2072703"/>
        <a:ext cx="85301" cy="267209"/>
      </dsp:txXfrm>
    </dsp:sp>
    <dsp:sp modelId="{8FE55D76-69B8-469D-BE4A-A0F9F69D5110}">
      <dsp:nvSpPr>
        <dsp:cNvPr id="0" name=""/>
        <dsp:cNvSpPr/>
      </dsp:nvSpPr>
      <dsp:spPr>
        <a:xfrm>
          <a:off x="5146351" y="1155851"/>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914400">
            <a:lnSpc>
              <a:spcPct val="90000"/>
            </a:lnSpc>
            <a:spcBef>
              <a:spcPct val="0"/>
            </a:spcBef>
            <a:spcAft>
              <a:spcPct val="35000"/>
            </a:spcAft>
            <a:buNone/>
          </a:pPr>
          <a:r>
            <a:rPr lang="zh-CN" altLang="en-US" sz="1600" b="0" i="0" kern="1200" spc="-10" baseline="0" dirty="0" smtClean="0">
              <a:latin typeface="Hei"/>
              <a:ea typeface="Hei"/>
              <a:cs typeface="Hei"/>
            </a:rPr>
            <a:t>微博分享</a:t>
          </a:r>
          <a:r>
            <a:rPr lang="en-US" sz="1600" b="0" i="0" kern="1200" spc="-10" baseline="0" dirty="0" smtClean="0">
              <a:latin typeface="Hei"/>
              <a:ea typeface="Hei"/>
              <a:cs typeface="Hei"/>
            </a:rPr>
            <a:t> </a:t>
          </a:r>
          <a:endParaRPr lang="en-US" sz="1600" b="0" i="0" kern="1200" spc="-10" baseline="0" dirty="0">
            <a:latin typeface="Hei"/>
            <a:ea typeface="Hei"/>
            <a:cs typeface="Hei"/>
          </a:endParaRPr>
        </a:p>
      </dsp:txBody>
      <dsp:txXfrm>
        <a:off x="5371940" y="1381440"/>
        <a:ext cx="1089239" cy="1089239"/>
      </dsp:txXfrm>
    </dsp:sp>
    <dsp:sp modelId="{8999D690-D432-4F1A-B2AE-D98A61E6F24A}">
      <dsp:nvSpPr>
        <dsp:cNvPr id="0" name=""/>
        <dsp:cNvSpPr/>
      </dsp:nvSpPr>
      <dsp:spPr>
        <a:xfrm rot="3240000">
          <a:off x="4666931" y="3035391"/>
          <a:ext cx="121859"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674466" y="3109672"/>
        <a:ext cx="85301" cy="267209"/>
      </dsp:txXfrm>
    </dsp:sp>
    <dsp:sp modelId="{0B5562C5-56E9-4F94-AD9A-09B6AA6E206F}">
      <dsp:nvSpPr>
        <dsp:cNvPr id="0" name=""/>
        <dsp:cNvSpPr/>
      </dsp:nvSpPr>
      <dsp:spPr>
        <a:xfrm>
          <a:off x="4479969" y="3206764"/>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914400">
            <a:lnSpc>
              <a:spcPct val="90000"/>
            </a:lnSpc>
            <a:spcBef>
              <a:spcPct val="0"/>
            </a:spcBef>
            <a:spcAft>
              <a:spcPct val="35000"/>
            </a:spcAft>
            <a:buNone/>
          </a:pPr>
          <a:r>
            <a:rPr lang="zh-CN" altLang="en-US" sz="1600" b="0" i="0" kern="1200" dirty="0" smtClean="0">
              <a:latin typeface="Hei"/>
              <a:ea typeface="Hei"/>
              <a:cs typeface="Hei"/>
            </a:rPr>
            <a:t>最高分数</a:t>
          </a:r>
          <a:endParaRPr lang="en-US" sz="1600" b="0" i="0" kern="1200" dirty="0">
            <a:latin typeface="Hei"/>
            <a:ea typeface="Hei"/>
            <a:cs typeface="Hei"/>
          </a:endParaRPr>
        </a:p>
      </dsp:txBody>
      <dsp:txXfrm>
        <a:off x="4705558" y="3432353"/>
        <a:ext cx="1089239" cy="1089239"/>
      </dsp:txXfrm>
    </dsp:sp>
    <dsp:sp modelId="{FB0FDE60-5A66-47CD-855C-10B0ABFAFF6D}">
      <dsp:nvSpPr>
        <dsp:cNvPr id="0" name=""/>
        <dsp:cNvSpPr/>
      </dsp:nvSpPr>
      <dsp:spPr>
        <a:xfrm rot="7560000">
          <a:off x="3555109" y="3035391"/>
          <a:ext cx="121859"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3584132" y="3109672"/>
        <a:ext cx="85301" cy="267209"/>
      </dsp:txXfrm>
    </dsp:sp>
    <dsp:sp modelId="{492A8904-4F29-41B2-8DF6-9E5DB43B598E}">
      <dsp:nvSpPr>
        <dsp:cNvPr id="0" name=""/>
        <dsp:cNvSpPr/>
      </dsp:nvSpPr>
      <dsp:spPr>
        <a:xfrm>
          <a:off x="2323512" y="3206764"/>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914400">
            <a:lnSpc>
              <a:spcPct val="90000"/>
            </a:lnSpc>
            <a:spcBef>
              <a:spcPct val="0"/>
            </a:spcBef>
            <a:spcAft>
              <a:spcPct val="35000"/>
            </a:spcAft>
            <a:buNone/>
          </a:pPr>
          <a:r>
            <a:rPr lang="zh-CN" altLang="en-US" sz="1600" b="0" i="0" kern="1200" dirty="0" smtClean="0">
              <a:latin typeface="Hei"/>
              <a:ea typeface="Hei"/>
              <a:cs typeface="Hei"/>
            </a:rPr>
            <a:t>当前分数</a:t>
          </a:r>
          <a:endParaRPr lang="en-US" sz="1600" b="0" i="0" kern="1200" dirty="0">
            <a:latin typeface="Hei"/>
            <a:ea typeface="Hei"/>
            <a:cs typeface="Hei"/>
          </a:endParaRPr>
        </a:p>
      </dsp:txBody>
      <dsp:txXfrm>
        <a:off x="2549101" y="3432353"/>
        <a:ext cx="1089239" cy="1089239"/>
      </dsp:txXfrm>
    </dsp:sp>
    <dsp:sp modelId="{470BEB95-5498-4076-A7AD-52EA2D6058A0}">
      <dsp:nvSpPr>
        <dsp:cNvPr id="0" name=""/>
        <dsp:cNvSpPr/>
      </dsp:nvSpPr>
      <dsp:spPr>
        <a:xfrm rot="11880000">
          <a:off x="3211536" y="1977985"/>
          <a:ext cx="121859" cy="445347"/>
        </a:xfrm>
        <a:prstGeom prst="rightArrow">
          <a:avLst>
            <a:gd name="adj1" fmla="val 60000"/>
            <a:gd name="adj2" fmla="val 50000"/>
          </a:avLst>
        </a:prstGeom>
        <a:gradFill rotWithShape="0">
          <a:gsLst>
            <a:gs pos="0">
              <a:schemeClr val="dk2">
                <a:tint val="60000"/>
                <a:hueOff val="0"/>
                <a:satOff val="0"/>
                <a:lumOff val="0"/>
                <a:alphaOff val="0"/>
                <a:tint val="1000"/>
                <a:satMod val="255000"/>
              </a:schemeClr>
            </a:gs>
            <a:gs pos="55000">
              <a:schemeClr val="dk2">
                <a:tint val="60000"/>
                <a:hueOff val="0"/>
                <a:satOff val="0"/>
                <a:lumOff val="0"/>
                <a:alphaOff val="0"/>
                <a:tint val="12000"/>
                <a:satMod val="255000"/>
              </a:schemeClr>
            </a:gs>
            <a:gs pos="100000">
              <a:schemeClr val="dk2">
                <a:tint val="6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3247199" y="2072703"/>
        <a:ext cx="85301" cy="267209"/>
      </dsp:txXfrm>
    </dsp:sp>
    <dsp:sp modelId="{A0AE6ABD-EFF8-41C2-907C-790C07DF522C}">
      <dsp:nvSpPr>
        <dsp:cNvPr id="0" name=""/>
        <dsp:cNvSpPr/>
      </dsp:nvSpPr>
      <dsp:spPr>
        <a:xfrm>
          <a:off x="1657130" y="1155851"/>
          <a:ext cx="1540417" cy="1540417"/>
        </a:xfrm>
        <a:prstGeom prst="ellipse">
          <a:avLst/>
        </a:prstGeom>
        <a:gradFill rotWithShape="0">
          <a:gsLst>
            <a:gs pos="0">
              <a:schemeClr val="dk2">
                <a:hueOff val="0"/>
                <a:satOff val="0"/>
                <a:lumOff val="0"/>
                <a:alphaOff val="0"/>
                <a:tint val="1000"/>
                <a:satMod val="255000"/>
              </a:schemeClr>
            </a:gs>
            <a:gs pos="55000">
              <a:schemeClr val="dk2">
                <a:hueOff val="0"/>
                <a:satOff val="0"/>
                <a:lumOff val="0"/>
                <a:alphaOff val="0"/>
                <a:tint val="12000"/>
                <a:satMod val="255000"/>
              </a:schemeClr>
            </a:gs>
            <a:gs pos="100000">
              <a:schemeClr val="dk2">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lvl="0" algn="ctr" defTabSz="914400">
            <a:lnSpc>
              <a:spcPct val="90000"/>
            </a:lnSpc>
            <a:spcBef>
              <a:spcPct val="0"/>
            </a:spcBef>
            <a:spcAft>
              <a:spcPct val="35000"/>
            </a:spcAft>
            <a:buNone/>
          </a:pPr>
          <a:r>
            <a:rPr lang="zh-CN" altLang="en-US" sz="1600" b="0" i="0" kern="1200" dirty="0" smtClean="0">
              <a:latin typeface="Hei"/>
              <a:ea typeface="Hei"/>
              <a:cs typeface="Hei"/>
            </a:rPr>
            <a:t>截图</a:t>
          </a:r>
          <a:endParaRPr lang="en-US" sz="1600" b="0" i="0" kern="1200" dirty="0">
            <a:latin typeface="Hei"/>
            <a:ea typeface="Hei"/>
            <a:cs typeface="Hei"/>
          </a:endParaRPr>
        </a:p>
      </dsp:txBody>
      <dsp:txXfrm>
        <a:off x="1882719" y="1381440"/>
        <a:ext cx="1089239" cy="1089239"/>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16/1/2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3773911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a:lnSpc>
                <a:spcPct val="100000"/>
              </a:lnSpc>
              <a:spcBef>
                <a:spcPts val="0"/>
              </a:spcBef>
              <a:spcAft>
                <a:spcPts val="0"/>
              </a:spcAft>
              <a:buNone/>
            </a:pPr>
            <a:r>
              <a:rPr lang="en-US" sz="1200" b="0" i="0">
                <a:solidFill>
                  <a:schemeClr val="tx1"/>
                </a:solidFill>
                <a:latin typeface="Calibri"/>
                <a:ea typeface="+mn-ea"/>
                <a:cs typeface="+mn-cs"/>
              </a:rPr>
              <a:t>此模板可用作提供项目里程碑更新的起始文件。</a:t>
            </a:r>
          </a:p>
          <a:p>
            <a:pPr marL="0" algn="l" defTabSz="914400">
              <a:buNone/>
            </a:pPr>
            <a:endParaRPr lang="en-US" dirty="0" smtClean="0"/>
          </a:p>
          <a:p>
            <a:pPr marL="0" algn="l" defTabSz="914400">
              <a:buNone/>
            </a:pPr>
            <a:r>
              <a:rPr lang="en-US" sz="1000" b="1" i="0">
                <a:solidFill>
                  <a:schemeClr val="tx1"/>
                </a:solidFill>
                <a:latin typeface="Calibri"/>
                <a:ea typeface="+mn-ea"/>
                <a:cs typeface="+mn-cs"/>
              </a:rPr>
              <a:t>节</a:t>
            </a:r>
          </a:p>
          <a:p>
            <a:pPr marL="0" algn="l" defTabSz="914400">
              <a:buNone/>
            </a:pPr>
            <a:r>
              <a:rPr lang="en-US" sz="1000" b="0" i="0">
                <a:solidFill>
                  <a:schemeClr val="tx1"/>
                </a:solidFill>
                <a:latin typeface="Calibri"/>
                <a:ea typeface="+mn-ea"/>
                <a:cs typeface="+mn-cs"/>
              </a:rPr>
              <a:t>右键单击幻灯片可添加节。</a:t>
            </a:r>
            <a:r>
              <a:rPr lang="en-US" sz="1000" b="0" i="0" baseline="0">
                <a:solidFill>
                  <a:schemeClr val="tx1"/>
                </a:solidFill>
                <a:latin typeface="Calibri"/>
                <a:ea typeface="+mn-ea"/>
                <a:cs typeface="+mn-cs"/>
              </a:rPr>
              <a:t> 节可以帮助您组织幻灯片或促进多个作者之间的协作。</a:t>
            </a:r>
          </a:p>
          <a:p>
            <a:pPr marL="0" algn="l" defTabSz="914400">
              <a:buNone/>
            </a:pPr>
            <a:endParaRPr lang="en-US" sz="1000" dirty="0" smtClean="0"/>
          </a:p>
          <a:p>
            <a:pPr marL="0" algn="l" defTabSz="914400">
              <a:buNone/>
            </a:pPr>
            <a:r>
              <a:rPr lang="en-US" sz="1000" b="1" i="0">
                <a:solidFill>
                  <a:schemeClr val="tx1"/>
                </a:solidFill>
                <a:latin typeface="Calibri"/>
                <a:ea typeface="+mn-ea"/>
                <a:cs typeface="+mn-cs"/>
              </a:rPr>
              <a:t>备注</a:t>
            </a:r>
          </a:p>
          <a:p>
            <a:pPr marL="0" algn="l" defTabSz="914400">
              <a:buNone/>
            </a:pPr>
            <a:r>
              <a:rPr lang="en-US" sz="1000" b="0" i="0">
                <a:solidFill>
                  <a:schemeClr val="tx1"/>
                </a:solidFill>
                <a:latin typeface="Calibri"/>
                <a:ea typeface="+mn-ea"/>
                <a:cs typeface="+mn-cs"/>
              </a:rPr>
              <a:t>使用“备注”节传递备注或为观众提供更多详细信息。</a:t>
            </a:r>
            <a:r>
              <a:rPr lang="en-US" sz="1000" b="0" i="0" baseline="0">
                <a:solidFill>
                  <a:schemeClr val="tx1"/>
                </a:solidFill>
                <a:latin typeface="Calibri"/>
                <a:ea typeface="+mn-ea"/>
                <a:cs typeface="+mn-cs"/>
              </a:rPr>
              <a:t>演示过程中，可在演示文稿视图中查看这些备注。 </a:t>
            </a:r>
          </a:p>
          <a:p>
            <a:pPr marL="0" algn="l" defTabSz="914400">
              <a:buNone/>
            </a:pPr>
            <a:r>
              <a:rPr lang="en-US" sz="1000" b="0" i="0">
                <a:solidFill>
                  <a:schemeClr val="tx1"/>
                </a:solidFill>
                <a:latin typeface="Calibri"/>
                <a:ea typeface="+mn-ea"/>
                <a:cs typeface="+mn-cs"/>
              </a:rPr>
              <a:t>请记住字体大小（这对于可访问性、可见性、录像和联机制作都非常重要）</a:t>
            </a:r>
          </a:p>
          <a:p>
            <a:pPr marL="0" algn="l" defTabSz="914400">
              <a:buNone/>
            </a:pPr>
            <a:endParaRPr lang="en-US" sz="1000" dirty="0" smtClean="0"/>
          </a:p>
          <a:p>
            <a:pPr marL="0" algn="l" defTabSz="914400">
              <a:buNone/>
            </a:pPr>
            <a:r>
              <a:rPr lang="en-US" sz="1000" b="1" i="0">
                <a:solidFill>
                  <a:schemeClr val="tx1"/>
                </a:solidFill>
                <a:latin typeface="Calibri"/>
                <a:ea typeface="+mn-ea"/>
                <a:cs typeface="+mn-cs"/>
              </a:rPr>
              <a:t>协调的色彩 </a:t>
            </a:r>
          </a:p>
          <a:p>
            <a:pPr marL="0" algn="l" defTabSz="914400">
              <a:buNone/>
            </a:pPr>
            <a:r>
              <a:rPr lang="en-US" sz="1000" b="0" i="0">
                <a:solidFill>
                  <a:schemeClr val="tx1"/>
                </a:solidFill>
                <a:latin typeface="Calibri"/>
                <a:ea typeface="+mn-ea"/>
                <a:cs typeface="+mn-cs"/>
              </a:rPr>
              <a:t>要特别注意图形、图表和文本框。</a:t>
            </a:r>
            <a:r>
              <a:rPr lang="en-US" sz="1000" b="0" i="0" baseline="0">
                <a:solidFill>
                  <a:schemeClr val="tx1"/>
                </a:solidFill>
                <a:latin typeface="Calibri"/>
                <a:ea typeface="+mn-ea"/>
                <a:cs typeface="+mn-cs"/>
              </a:rPr>
              <a:t> </a:t>
            </a:r>
          </a:p>
          <a:p>
            <a:pPr marL="0" algn="l" defTabSz="914400">
              <a:buNone/>
            </a:pPr>
            <a:r>
              <a:rPr lang="en-US" sz="1000" b="0" i="0">
                <a:solidFill>
                  <a:schemeClr val="tx1"/>
                </a:solidFill>
                <a:latin typeface="Calibri"/>
                <a:ea typeface="+mn-ea"/>
                <a:cs typeface="+mn-cs"/>
              </a:rPr>
              <a:t>请考虑与会者将以黑白或灰色调打印。请运行测试打印，以确保当以纯黑白和灰色调打印时，颜色正常。</a:t>
            </a:r>
          </a:p>
          <a:p>
            <a:pPr marL="0" algn="l" defTabSz="914400">
              <a:buNone/>
            </a:pPr>
            <a:endParaRPr lang="en-US" sz="1000" dirty="0" smtClean="0"/>
          </a:p>
          <a:p>
            <a:pPr marL="0" algn="l" defTabSz="914400">
              <a:buNone/>
            </a:pPr>
            <a:r>
              <a:rPr lang="en-US" sz="1000" b="1" i="0">
                <a:solidFill>
                  <a:schemeClr val="tx1"/>
                </a:solidFill>
                <a:latin typeface="Calibri"/>
                <a:ea typeface="+mn-ea"/>
                <a:cs typeface="+mn-cs"/>
              </a:rPr>
              <a:t>图形、表格和图表</a:t>
            </a:r>
          </a:p>
          <a:p>
            <a:pPr marL="0" algn="l" defTabSz="914400">
              <a:buNone/>
            </a:pPr>
            <a:r>
              <a:rPr lang="en-US" sz="1000" b="0" i="0">
                <a:solidFill>
                  <a:schemeClr val="tx1"/>
                </a:solidFill>
                <a:latin typeface="Calibri"/>
                <a:ea typeface="+mn-ea"/>
                <a:cs typeface="+mn-cs"/>
              </a:rPr>
              <a:t>保持简约风格：如果可能，请使用一致的、不分散人注意力的样式和颜色。</a:t>
            </a:r>
          </a:p>
          <a:p>
            <a:pPr marL="0" algn="l" defTabSz="914400">
              <a:buNone/>
            </a:pPr>
            <a:r>
              <a:rPr lang="en-US" sz="1000" b="0" i="0">
                <a:solidFill>
                  <a:schemeClr val="tx1"/>
                </a:solidFill>
                <a:latin typeface="Calibri"/>
                <a:ea typeface="+mn-ea"/>
                <a:cs typeface="+mn-cs"/>
              </a:rPr>
              <a:t>标记所有图表和表格。</a:t>
            </a:r>
          </a:p>
          <a:p>
            <a:pPr marL="0" algn="l" defTabSz="914400">
              <a:buNone/>
            </a:pPr>
            <a:endParaRPr lang="en-US" dirty="0" smtClean="0"/>
          </a:p>
          <a:p>
            <a:pPr marL="0" algn="l" defTabSz="914400">
              <a:buNone/>
            </a:pPr>
            <a:endParaRPr lang="en-US" dirty="0" smtClean="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1</a:t>
            </a:fld>
            <a:endParaRPr lang="en-US" sz="1200" b="0" i="0">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a:buNone/>
            </a:pPr>
            <a:r>
              <a:rPr lang="en-US" sz="1200" b="0" i="0">
                <a:solidFill>
                  <a:schemeClr val="tx1"/>
                </a:solidFill>
                <a:latin typeface="Calibri"/>
                <a:ea typeface="+mn-ea"/>
                <a:cs typeface="+mn-cs"/>
              </a:rPr>
              <a:t>项目是关于什么的？</a:t>
            </a:r>
          </a:p>
          <a:p>
            <a:pPr marL="0" algn="l" defTabSz="914400">
              <a:buNone/>
            </a:pPr>
            <a:r>
              <a:rPr lang="en-US" sz="1200" b="0" i="0">
                <a:solidFill>
                  <a:schemeClr val="tx1"/>
                </a:solidFill>
                <a:latin typeface="Calibri"/>
                <a:ea typeface="+mn-ea"/>
                <a:cs typeface="+mn-cs"/>
              </a:rPr>
              <a:t>定义</a:t>
            </a:r>
            <a:r>
              <a:rPr lang="en-US" sz="1200" b="0" i="0" baseline="0">
                <a:solidFill>
                  <a:schemeClr val="tx1"/>
                </a:solidFill>
                <a:latin typeface="Calibri"/>
                <a:ea typeface="+mn-ea"/>
                <a:cs typeface="+mn-cs"/>
              </a:rPr>
              <a:t>项目的目标</a:t>
            </a:r>
          </a:p>
          <a:p>
            <a:pPr marL="457200" lvl="1" algn="l" defTabSz="914400">
              <a:buNone/>
            </a:pPr>
            <a:r>
              <a:rPr lang="en-US" sz="1200" b="0" i="0">
                <a:solidFill>
                  <a:schemeClr val="tx1"/>
                </a:solidFill>
                <a:latin typeface="Calibri"/>
                <a:ea typeface="+mn-ea"/>
                <a:cs typeface="+mn-cs"/>
              </a:rPr>
              <a:t>它类似于过去的项目，还是一个全新的项目？</a:t>
            </a:r>
          </a:p>
          <a:p>
            <a:pPr marL="0" algn="l" defTabSz="914400">
              <a:buNone/>
            </a:pPr>
            <a:r>
              <a:rPr lang="en-US" sz="1200" b="0" i="0" baseline="0">
                <a:solidFill>
                  <a:schemeClr val="tx1"/>
                </a:solidFill>
                <a:latin typeface="Calibri"/>
                <a:ea typeface="+mn-ea"/>
                <a:cs typeface="+mn-cs"/>
              </a:rPr>
              <a:t>定义项目的范围</a:t>
            </a:r>
          </a:p>
          <a:p>
            <a:pPr marL="457200" lvl="1" algn="l" defTabSz="914400">
              <a:buNone/>
            </a:pPr>
            <a:r>
              <a:rPr lang="en-US" sz="1200" b="0" i="0" baseline="0">
                <a:solidFill>
                  <a:schemeClr val="tx1"/>
                </a:solidFill>
                <a:latin typeface="Calibri"/>
                <a:ea typeface="+mn-ea"/>
                <a:cs typeface="+mn-cs"/>
              </a:rPr>
              <a:t>它是一个独立的项目，还是与其他项目相关？</a:t>
            </a:r>
          </a:p>
          <a:p>
            <a:pPr marL="0" algn="l" defTabSz="914400">
              <a:buNone/>
            </a:pPr>
            <a:endParaRPr lang="en-US" dirty="0" smtClean="0"/>
          </a:p>
          <a:p>
            <a:pPr marL="0" algn="l" defTabSz="914400">
              <a:buNone/>
            </a:pPr>
            <a:r>
              <a:rPr lang="en-US" sz="1200" b="0" i="0" baseline="0">
                <a:solidFill>
                  <a:schemeClr val="tx1"/>
                </a:solidFill>
                <a:latin typeface="Calibri"/>
                <a:ea typeface="+mn-ea"/>
                <a:cs typeface="+mn-cs"/>
              </a:rPr>
              <a:t>* 注意，不必在每周状态会议上都使用此幻灯片</a:t>
            </a:r>
          </a:p>
          <a:p>
            <a:pPr marL="0" algn="l" defTabSz="914400">
              <a:buNone/>
            </a:pPr>
            <a:endParaRPr lang="en-US" dirty="0" smtClean="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10</a:t>
            </a:fld>
            <a:endParaRPr lang="en-US" sz="1200" b="0" i="0">
              <a:latin typeface="Calibri"/>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a:buNone/>
            </a:pPr>
            <a:r>
              <a:rPr lang="en-US" sz="1200" b="0" i="0">
                <a:solidFill>
                  <a:schemeClr val="tx1"/>
                </a:solidFill>
                <a:latin typeface="Calibri"/>
                <a:ea typeface="+mn-ea"/>
                <a:cs typeface="+mn-cs"/>
              </a:rPr>
              <a:t>项目是关于什么的？</a:t>
            </a:r>
          </a:p>
          <a:p>
            <a:pPr marL="0" algn="l" defTabSz="914400">
              <a:buNone/>
            </a:pPr>
            <a:r>
              <a:rPr lang="en-US" sz="1200" b="0" i="0">
                <a:solidFill>
                  <a:schemeClr val="tx1"/>
                </a:solidFill>
                <a:latin typeface="Calibri"/>
                <a:ea typeface="+mn-ea"/>
                <a:cs typeface="+mn-cs"/>
              </a:rPr>
              <a:t>定义</a:t>
            </a:r>
            <a:r>
              <a:rPr lang="en-US" sz="1200" b="0" i="0" baseline="0">
                <a:solidFill>
                  <a:schemeClr val="tx1"/>
                </a:solidFill>
                <a:latin typeface="Calibri"/>
                <a:ea typeface="+mn-ea"/>
                <a:cs typeface="+mn-cs"/>
              </a:rPr>
              <a:t>项目的目标</a:t>
            </a:r>
          </a:p>
          <a:p>
            <a:pPr marL="457200" lvl="1" algn="l" defTabSz="914400">
              <a:buNone/>
            </a:pPr>
            <a:r>
              <a:rPr lang="en-US" sz="1200" b="0" i="0">
                <a:solidFill>
                  <a:schemeClr val="tx1"/>
                </a:solidFill>
                <a:latin typeface="Calibri"/>
                <a:ea typeface="+mn-ea"/>
                <a:cs typeface="+mn-cs"/>
              </a:rPr>
              <a:t>它类似于过去的项目，还是一个全新的项目？</a:t>
            </a:r>
          </a:p>
          <a:p>
            <a:pPr marL="0" algn="l" defTabSz="914400">
              <a:buNone/>
            </a:pPr>
            <a:r>
              <a:rPr lang="en-US" sz="1200" b="0" i="0" baseline="0">
                <a:solidFill>
                  <a:schemeClr val="tx1"/>
                </a:solidFill>
                <a:latin typeface="Calibri"/>
                <a:ea typeface="+mn-ea"/>
                <a:cs typeface="+mn-cs"/>
              </a:rPr>
              <a:t>定义项目的范围</a:t>
            </a:r>
          </a:p>
          <a:p>
            <a:pPr marL="457200" lvl="1" algn="l" defTabSz="914400">
              <a:buNone/>
            </a:pPr>
            <a:r>
              <a:rPr lang="en-US" sz="1200" b="0" i="0" baseline="0">
                <a:solidFill>
                  <a:schemeClr val="tx1"/>
                </a:solidFill>
                <a:latin typeface="Calibri"/>
                <a:ea typeface="+mn-ea"/>
                <a:cs typeface="+mn-cs"/>
              </a:rPr>
              <a:t>它是一个独立的项目，还是与其他项目相关？</a:t>
            </a:r>
          </a:p>
          <a:p>
            <a:pPr marL="0" algn="l" defTabSz="914400">
              <a:buNone/>
            </a:pPr>
            <a:endParaRPr lang="en-US" dirty="0" smtClean="0"/>
          </a:p>
          <a:p>
            <a:pPr marL="0" algn="l" defTabSz="914400">
              <a:buNone/>
            </a:pPr>
            <a:r>
              <a:rPr lang="en-US" sz="1200" b="0" i="0" baseline="0">
                <a:solidFill>
                  <a:schemeClr val="tx1"/>
                </a:solidFill>
                <a:latin typeface="Calibri"/>
                <a:ea typeface="+mn-ea"/>
                <a:cs typeface="+mn-cs"/>
              </a:rPr>
              <a:t>* 注意，不必在每周状态会议上都使用此幻灯片</a:t>
            </a:r>
          </a:p>
          <a:p>
            <a:pPr marL="0" algn="l" defTabSz="914400">
              <a:buNone/>
            </a:pPr>
            <a:endParaRPr lang="en-US" dirty="0" smtClean="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11</a:t>
            </a:fld>
            <a:endParaRPr lang="en-US" sz="1200" b="0" i="0">
              <a:latin typeface="Calibri"/>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a:buNone/>
            </a:pPr>
            <a:r>
              <a:rPr lang="en-US" sz="1200" b="0" i="0" baseline="0">
                <a:solidFill>
                  <a:schemeClr val="tx1"/>
                </a:solidFill>
                <a:latin typeface="Calibri"/>
                <a:ea typeface="+mn-ea"/>
                <a:cs typeface="+mn-cs"/>
              </a:rPr>
              <a:t>如有多个问题，请根据需要重复此幻灯片。</a:t>
            </a:r>
          </a:p>
          <a:p>
            <a:pPr marL="0" algn="l" defTabSz="914400">
              <a:buNone/>
            </a:pPr>
            <a:r>
              <a:rPr lang="en-US" sz="1200" b="0" i="0">
                <a:solidFill>
                  <a:schemeClr val="tx1"/>
                </a:solidFill>
                <a:latin typeface="Calibri"/>
                <a:ea typeface="+mn-ea"/>
                <a:cs typeface="+mn-cs"/>
              </a:rPr>
              <a:t>可根据需要将此幻灯片及相关幻灯片</a:t>
            </a:r>
            <a:r>
              <a:rPr lang="en-US" sz="1200" b="0" i="0" baseline="0">
                <a:solidFill>
                  <a:schemeClr val="tx1"/>
                </a:solidFill>
                <a:latin typeface="Calibri"/>
                <a:ea typeface="+mn-ea"/>
                <a:cs typeface="+mn-cs"/>
              </a:rPr>
              <a:t>移至附录或隐藏。</a:t>
            </a:r>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12</a:t>
            </a:fld>
            <a:endParaRPr lang="en-US" sz="1200" b="0" i="0">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a:buNone/>
            </a:pPr>
            <a:r>
              <a:rPr lang="en-US" sz="1200" b="0" i="0">
                <a:solidFill>
                  <a:schemeClr val="tx1"/>
                </a:solidFill>
                <a:latin typeface="Calibri"/>
                <a:ea typeface="+mn-ea"/>
                <a:cs typeface="+mn-cs"/>
              </a:rPr>
              <a:t>项目是关于什么的？</a:t>
            </a:r>
          </a:p>
          <a:p>
            <a:pPr marL="0" algn="l" defTabSz="914400">
              <a:buNone/>
            </a:pPr>
            <a:r>
              <a:rPr lang="en-US" sz="1200" b="0" i="0">
                <a:solidFill>
                  <a:schemeClr val="tx1"/>
                </a:solidFill>
                <a:latin typeface="Calibri"/>
                <a:ea typeface="+mn-ea"/>
                <a:cs typeface="+mn-cs"/>
              </a:rPr>
              <a:t>定义</a:t>
            </a:r>
            <a:r>
              <a:rPr lang="en-US" sz="1200" b="0" i="0" baseline="0">
                <a:solidFill>
                  <a:schemeClr val="tx1"/>
                </a:solidFill>
                <a:latin typeface="Calibri"/>
                <a:ea typeface="+mn-ea"/>
                <a:cs typeface="+mn-cs"/>
              </a:rPr>
              <a:t>项目的目标</a:t>
            </a:r>
          </a:p>
          <a:p>
            <a:pPr marL="457200" lvl="1" algn="l" defTabSz="914400">
              <a:buNone/>
            </a:pPr>
            <a:r>
              <a:rPr lang="en-US" sz="1200" b="0" i="0">
                <a:solidFill>
                  <a:schemeClr val="tx1"/>
                </a:solidFill>
                <a:latin typeface="Calibri"/>
                <a:ea typeface="+mn-ea"/>
                <a:cs typeface="+mn-cs"/>
              </a:rPr>
              <a:t>它类似于过去的项目，还是一个全新的项目？</a:t>
            </a:r>
          </a:p>
          <a:p>
            <a:pPr marL="0" algn="l" defTabSz="914400">
              <a:buNone/>
            </a:pPr>
            <a:r>
              <a:rPr lang="en-US" sz="1200" b="0" i="0" baseline="0">
                <a:solidFill>
                  <a:schemeClr val="tx1"/>
                </a:solidFill>
                <a:latin typeface="Calibri"/>
                <a:ea typeface="+mn-ea"/>
                <a:cs typeface="+mn-cs"/>
              </a:rPr>
              <a:t>定义项目的范围</a:t>
            </a:r>
          </a:p>
          <a:p>
            <a:pPr marL="457200" lvl="1" algn="l" defTabSz="914400">
              <a:buNone/>
            </a:pPr>
            <a:r>
              <a:rPr lang="en-US" sz="1200" b="0" i="0" baseline="0">
                <a:solidFill>
                  <a:schemeClr val="tx1"/>
                </a:solidFill>
                <a:latin typeface="Calibri"/>
                <a:ea typeface="+mn-ea"/>
                <a:cs typeface="+mn-cs"/>
              </a:rPr>
              <a:t>它是一个独立的项目，还是与其他项目相关？</a:t>
            </a:r>
          </a:p>
          <a:p>
            <a:pPr marL="0" algn="l" defTabSz="914400">
              <a:buNone/>
            </a:pPr>
            <a:endParaRPr lang="en-US" dirty="0" smtClean="0"/>
          </a:p>
          <a:p>
            <a:pPr marL="0" algn="l" defTabSz="914400">
              <a:buNone/>
            </a:pPr>
            <a:r>
              <a:rPr lang="en-US" sz="1200" b="0" i="0" baseline="0">
                <a:solidFill>
                  <a:schemeClr val="tx1"/>
                </a:solidFill>
                <a:latin typeface="Calibri"/>
                <a:ea typeface="+mn-ea"/>
                <a:cs typeface="+mn-cs"/>
              </a:rPr>
              <a:t>* 注意，不必在每周状态会议上都使用此幻灯片</a:t>
            </a:r>
          </a:p>
          <a:p>
            <a:pPr marL="0" algn="l" defTabSz="914400">
              <a:buNone/>
            </a:pPr>
            <a:endParaRPr lang="en-US" dirty="0" smtClean="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2</a:t>
            </a:fld>
            <a:endParaRPr lang="en-US" sz="1200" b="0" i="0">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a:buNone/>
            </a:pPr>
            <a:r>
              <a:rPr lang="en-US" sz="1200" b="0" i="0">
                <a:solidFill>
                  <a:schemeClr val="tx1"/>
                </a:solidFill>
                <a:latin typeface="Calibri"/>
                <a:ea typeface="+mn-ea"/>
                <a:cs typeface="+mn-cs"/>
              </a:rPr>
              <a:t>* 如果其中任何</a:t>
            </a:r>
            <a:r>
              <a:rPr lang="en-US" sz="1200" b="0" i="0" baseline="0">
                <a:solidFill>
                  <a:schemeClr val="tx1"/>
                </a:solidFill>
                <a:latin typeface="Calibri"/>
                <a:ea typeface="+mn-ea"/>
                <a:cs typeface="+mn-cs"/>
              </a:rPr>
              <a:t>问题导致延期或需要进一步讨论，应在下一幻灯片中写明详细信息。</a:t>
            </a:r>
          </a:p>
          <a:p>
            <a:pPr marL="0" algn="l" defTabSz="914400">
              <a:buNone/>
            </a:pPr>
            <a:endParaRPr lang="en-US" dirty="0" smtClean="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3</a:t>
            </a:fld>
            <a:endParaRPr lang="en-US" sz="1200" b="0" i="0">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a:buNone/>
            </a:pPr>
            <a:r>
              <a:rPr lang="en-US" sz="1200" b="0" i="0">
                <a:solidFill>
                  <a:schemeClr val="tx1"/>
                </a:solidFill>
                <a:latin typeface="Calibri"/>
                <a:ea typeface="+mn-ea"/>
                <a:cs typeface="+mn-cs"/>
              </a:rPr>
              <a:t>* 如果其中任何</a:t>
            </a:r>
            <a:r>
              <a:rPr lang="en-US" sz="1200" b="0" i="0" baseline="0">
                <a:solidFill>
                  <a:schemeClr val="tx1"/>
                </a:solidFill>
                <a:latin typeface="Calibri"/>
                <a:ea typeface="+mn-ea"/>
                <a:cs typeface="+mn-cs"/>
              </a:rPr>
              <a:t>问题导致延期或需要进一步讨论，应在下一幻灯片中写明详细信息。</a:t>
            </a:r>
          </a:p>
          <a:p>
            <a:pPr marL="0" algn="l" defTabSz="914400">
              <a:buNone/>
            </a:pPr>
            <a:endParaRPr lang="en-US" dirty="0" smtClean="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4</a:t>
            </a:fld>
            <a:endParaRPr lang="en-US" sz="1200" b="0" i="0">
              <a:latin typeface="Calibri"/>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a:buNone/>
            </a:pPr>
            <a:r>
              <a:rPr lang="en-US" sz="1200" b="0" i="0">
                <a:solidFill>
                  <a:schemeClr val="tx1"/>
                </a:solidFill>
                <a:latin typeface="Calibri"/>
                <a:ea typeface="+mn-ea"/>
                <a:cs typeface="+mn-cs"/>
              </a:rPr>
              <a:t>* 如果其中任何</a:t>
            </a:r>
            <a:r>
              <a:rPr lang="en-US" sz="1200" b="0" i="0" baseline="0">
                <a:solidFill>
                  <a:schemeClr val="tx1"/>
                </a:solidFill>
                <a:latin typeface="Calibri"/>
                <a:ea typeface="+mn-ea"/>
                <a:cs typeface="+mn-cs"/>
              </a:rPr>
              <a:t>问题导致延期或需要进一步讨论，应在下一幻灯片中写明详细信息。</a:t>
            </a:r>
          </a:p>
          <a:p>
            <a:pPr marL="0" algn="l" defTabSz="914400">
              <a:buNone/>
            </a:pPr>
            <a:endParaRPr lang="en-US" dirty="0" smtClean="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5</a:t>
            </a:fld>
            <a:endParaRPr lang="en-US" sz="1200" b="0" i="0">
              <a:latin typeface="Calibri"/>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a:buNone/>
            </a:pPr>
            <a:r>
              <a:rPr lang="en-US" sz="1200" b="0" i="0">
                <a:solidFill>
                  <a:schemeClr val="tx1"/>
                </a:solidFill>
                <a:latin typeface="Calibri"/>
                <a:ea typeface="+mn-ea"/>
                <a:cs typeface="+mn-cs"/>
              </a:rPr>
              <a:t>哪些依赖项影响此项目的日程表、成本和结果？</a:t>
            </a:r>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6</a:t>
            </a:fld>
            <a:endParaRPr lang="en-US" sz="1200" b="0" i="0">
              <a:latin typeface="Calibri"/>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a:buNone/>
            </a:pPr>
            <a:r>
              <a:rPr lang="en-US" sz="1200" b="0" i="0">
                <a:solidFill>
                  <a:schemeClr val="tx1"/>
                </a:solidFill>
                <a:latin typeface="Calibri"/>
                <a:ea typeface="+mn-ea"/>
                <a:cs typeface="+mn-cs"/>
              </a:rPr>
              <a:t>项目是关于什么的？</a:t>
            </a:r>
          </a:p>
          <a:p>
            <a:pPr marL="0" algn="l" defTabSz="914400">
              <a:buNone/>
            </a:pPr>
            <a:r>
              <a:rPr lang="en-US" sz="1200" b="0" i="0">
                <a:solidFill>
                  <a:schemeClr val="tx1"/>
                </a:solidFill>
                <a:latin typeface="Calibri"/>
                <a:ea typeface="+mn-ea"/>
                <a:cs typeface="+mn-cs"/>
              </a:rPr>
              <a:t>定义</a:t>
            </a:r>
            <a:r>
              <a:rPr lang="en-US" sz="1200" b="0" i="0" baseline="0">
                <a:solidFill>
                  <a:schemeClr val="tx1"/>
                </a:solidFill>
                <a:latin typeface="Calibri"/>
                <a:ea typeface="+mn-ea"/>
                <a:cs typeface="+mn-cs"/>
              </a:rPr>
              <a:t>项目的目标</a:t>
            </a:r>
          </a:p>
          <a:p>
            <a:pPr marL="457200" lvl="1" algn="l" defTabSz="914400">
              <a:buNone/>
            </a:pPr>
            <a:r>
              <a:rPr lang="en-US" sz="1200" b="0" i="0">
                <a:solidFill>
                  <a:schemeClr val="tx1"/>
                </a:solidFill>
                <a:latin typeface="Calibri"/>
                <a:ea typeface="+mn-ea"/>
                <a:cs typeface="+mn-cs"/>
              </a:rPr>
              <a:t>它类似于过去的项目，还是一个全新的项目？</a:t>
            </a:r>
          </a:p>
          <a:p>
            <a:pPr marL="0" algn="l" defTabSz="914400">
              <a:buNone/>
            </a:pPr>
            <a:r>
              <a:rPr lang="en-US" sz="1200" b="0" i="0" baseline="0">
                <a:solidFill>
                  <a:schemeClr val="tx1"/>
                </a:solidFill>
                <a:latin typeface="Calibri"/>
                <a:ea typeface="+mn-ea"/>
                <a:cs typeface="+mn-cs"/>
              </a:rPr>
              <a:t>定义项目的范围</a:t>
            </a:r>
          </a:p>
          <a:p>
            <a:pPr marL="457200" lvl="1" algn="l" defTabSz="914400">
              <a:buNone/>
            </a:pPr>
            <a:r>
              <a:rPr lang="en-US" sz="1200" b="0" i="0" baseline="0">
                <a:solidFill>
                  <a:schemeClr val="tx1"/>
                </a:solidFill>
                <a:latin typeface="Calibri"/>
                <a:ea typeface="+mn-ea"/>
                <a:cs typeface="+mn-cs"/>
              </a:rPr>
              <a:t>它是一个独立的项目，还是与其他项目相关？</a:t>
            </a:r>
          </a:p>
          <a:p>
            <a:pPr marL="0" algn="l" defTabSz="914400">
              <a:buNone/>
            </a:pPr>
            <a:endParaRPr lang="en-US" dirty="0" smtClean="0"/>
          </a:p>
          <a:p>
            <a:pPr marL="0" algn="l" defTabSz="914400">
              <a:buNone/>
            </a:pPr>
            <a:r>
              <a:rPr lang="en-US" sz="1200" b="0" i="0" baseline="0">
                <a:solidFill>
                  <a:schemeClr val="tx1"/>
                </a:solidFill>
                <a:latin typeface="Calibri"/>
                <a:ea typeface="+mn-ea"/>
                <a:cs typeface="+mn-cs"/>
              </a:rPr>
              <a:t>* 注意，不必在每周状态会议上都使用此幻灯片</a:t>
            </a:r>
          </a:p>
          <a:p>
            <a:pPr marL="0" algn="l" defTabSz="914400">
              <a:buNone/>
            </a:pPr>
            <a:endParaRPr lang="en-US" dirty="0" smtClean="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7</a:t>
            </a:fld>
            <a:endParaRPr lang="en-US" sz="1200" b="0" i="0">
              <a:latin typeface="Calibri"/>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a:buNone/>
            </a:pPr>
            <a:r>
              <a:rPr lang="en-US" sz="1200" b="0" i="0">
                <a:solidFill>
                  <a:schemeClr val="tx1"/>
                </a:solidFill>
                <a:latin typeface="Calibri"/>
                <a:ea typeface="+mn-ea"/>
                <a:cs typeface="+mn-cs"/>
              </a:rPr>
              <a:t>项目是关于什么的？</a:t>
            </a:r>
          </a:p>
          <a:p>
            <a:pPr marL="0" algn="l" defTabSz="914400">
              <a:buNone/>
            </a:pPr>
            <a:r>
              <a:rPr lang="en-US" sz="1200" b="0" i="0">
                <a:solidFill>
                  <a:schemeClr val="tx1"/>
                </a:solidFill>
                <a:latin typeface="Calibri"/>
                <a:ea typeface="+mn-ea"/>
                <a:cs typeface="+mn-cs"/>
              </a:rPr>
              <a:t>定义</a:t>
            </a:r>
            <a:r>
              <a:rPr lang="en-US" sz="1200" b="0" i="0" baseline="0">
                <a:solidFill>
                  <a:schemeClr val="tx1"/>
                </a:solidFill>
                <a:latin typeface="Calibri"/>
                <a:ea typeface="+mn-ea"/>
                <a:cs typeface="+mn-cs"/>
              </a:rPr>
              <a:t>项目的目标</a:t>
            </a:r>
          </a:p>
          <a:p>
            <a:pPr marL="457200" lvl="1" algn="l" defTabSz="914400">
              <a:buNone/>
            </a:pPr>
            <a:r>
              <a:rPr lang="en-US" sz="1200" b="0" i="0">
                <a:solidFill>
                  <a:schemeClr val="tx1"/>
                </a:solidFill>
                <a:latin typeface="Calibri"/>
                <a:ea typeface="+mn-ea"/>
                <a:cs typeface="+mn-cs"/>
              </a:rPr>
              <a:t>它类似于过去的项目，还是一个全新的项目？</a:t>
            </a:r>
          </a:p>
          <a:p>
            <a:pPr marL="0" algn="l" defTabSz="914400">
              <a:buNone/>
            </a:pPr>
            <a:r>
              <a:rPr lang="en-US" sz="1200" b="0" i="0" baseline="0">
                <a:solidFill>
                  <a:schemeClr val="tx1"/>
                </a:solidFill>
                <a:latin typeface="Calibri"/>
                <a:ea typeface="+mn-ea"/>
                <a:cs typeface="+mn-cs"/>
              </a:rPr>
              <a:t>定义项目的范围</a:t>
            </a:r>
          </a:p>
          <a:p>
            <a:pPr marL="457200" lvl="1" algn="l" defTabSz="914400">
              <a:buNone/>
            </a:pPr>
            <a:r>
              <a:rPr lang="en-US" sz="1200" b="0" i="0" baseline="0">
                <a:solidFill>
                  <a:schemeClr val="tx1"/>
                </a:solidFill>
                <a:latin typeface="Calibri"/>
                <a:ea typeface="+mn-ea"/>
                <a:cs typeface="+mn-cs"/>
              </a:rPr>
              <a:t>它是一个独立的项目，还是与其他项目相关？</a:t>
            </a:r>
          </a:p>
          <a:p>
            <a:pPr marL="0" algn="l" defTabSz="914400">
              <a:buNone/>
            </a:pPr>
            <a:endParaRPr lang="en-US" dirty="0" smtClean="0"/>
          </a:p>
          <a:p>
            <a:pPr marL="0" algn="l" defTabSz="914400">
              <a:buNone/>
            </a:pPr>
            <a:r>
              <a:rPr lang="en-US" sz="1200" b="0" i="0" baseline="0">
                <a:solidFill>
                  <a:schemeClr val="tx1"/>
                </a:solidFill>
                <a:latin typeface="Calibri"/>
                <a:ea typeface="+mn-ea"/>
                <a:cs typeface="+mn-cs"/>
              </a:rPr>
              <a:t>* 注意，不必在每周状态会议上都使用此幻灯片</a:t>
            </a:r>
          </a:p>
          <a:p>
            <a:pPr marL="0" algn="l" defTabSz="914400">
              <a:buNone/>
            </a:pPr>
            <a:endParaRPr lang="en-US" dirty="0" smtClean="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8</a:t>
            </a:fld>
            <a:endParaRPr lang="en-US" sz="1200" b="0" i="0">
              <a:latin typeface="Calibri"/>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l" defTabSz="914400">
              <a:buNone/>
            </a:pPr>
            <a:r>
              <a:rPr lang="en-US" sz="1200" b="0" i="0">
                <a:solidFill>
                  <a:schemeClr val="tx1"/>
                </a:solidFill>
                <a:latin typeface="Calibri"/>
                <a:ea typeface="+mn-ea"/>
                <a:cs typeface="+mn-cs"/>
              </a:rPr>
              <a:t>项目是关于什么的？</a:t>
            </a:r>
          </a:p>
          <a:p>
            <a:pPr marL="0" algn="l" defTabSz="914400">
              <a:buNone/>
            </a:pPr>
            <a:r>
              <a:rPr lang="en-US" sz="1200" b="0" i="0">
                <a:solidFill>
                  <a:schemeClr val="tx1"/>
                </a:solidFill>
                <a:latin typeface="Calibri"/>
                <a:ea typeface="+mn-ea"/>
                <a:cs typeface="+mn-cs"/>
              </a:rPr>
              <a:t>定义</a:t>
            </a:r>
            <a:r>
              <a:rPr lang="en-US" sz="1200" b="0" i="0" baseline="0">
                <a:solidFill>
                  <a:schemeClr val="tx1"/>
                </a:solidFill>
                <a:latin typeface="Calibri"/>
                <a:ea typeface="+mn-ea"/>
                <a:cs typeface="+mn-cs"/>
              </a:rPr>
              <a:t>项目的目标</a:t>
            </a:r>
          </a:p>
          <a:p>
            <a:pPr marL="457200" lvl="1" algn="l" defTabSz="914400">
              <a:buNone/>
            </a:pPr>
            <a:r>
              <a:rPr lang="en-US" sz="1200" b="0" i="0">
                <a:solidFill>
                  <a:schemeClr val="tx1"/>
                </a:solidFill>
                <a:latin typeface="Calibri"/>
                <a:ea typeface="+mn-ea"/>
                <a:cs typeface="+mn-cs"/>
              </a:rPr>
              <a:t>它类似于过去的项目，还是一个全新的项目？</a:t>
            </a:r>
          </a:p>
          <a:p>
            <a:pPr marL="0" algn="l" defTabSz="914400">
              <a:buNone/>
            </a:pPr>
            <a:r>
              <a:rPr lang="en-US" sz="1200" b="0" i="0" baseline="0">
                <a:solidFill>
                  <a:schemeClr val="tx1"/>
                </a:solidFill>
                <a:latin typeface="Calibri"/>
                <a:ea typeface="+mn-ea"/>
                <a:cs typeface="+mn-cs"/>
              </a:rPr>
              <a:t>定义项目的范围</a:t>
            </a:r>
          </a:p>
          <a:p>
            <a:pPr marL="457200" lvl="1" algn="l" defTabSz="914400">
              <a:buNone/>
            </a:pPr>
            <a:r>
              <a:rPr lang="en-US" sz="1200" b="0" i="0" baseline="0">
                <a:solidFill>
                  <a:schemeClr val="tx1"/>
                </a:solidFill>
                <a:latin typeface="Calibri"/>
                <a:ea typeface="+mn-ea"/>
                <a:cs typeface="+mn-cs"/>
              </a:rPr>
              <a:t>它是一个独立的项目，还是与其他项目相关？</a:t>
            </a:r>
          </a:p>
          <a:p>
            <a:pPr marL="0" algn="l" defTabSz="914400">
              <a:buNone/>
            </a:pPr>
            <a:endParaRPr lang="en-US" dirty="0" smtClean="0"/>
          </a:p>
          <a:p>
            <a:pPr marL="0" algn="l" defTabSz="914400">
              <a:buNone/>
            </a:pPr>
            <a:r>
              <a:rPr lang="en-US" sz="1200" b="0" i="0" baseline="0">
                <a:solidFill>
                  <a:schemeClr val="tx1"/>
                </a:solidFill>
                <a:latin typeface="Calibri"/>
                <a:ea typeface="+mn-ea"/>
                <a:cs typeface="+mn-cs"/>
              </a:rPr>
              <a:t>* 注意，不必在每周状态会议上都使用此幻灯片</a:t>
            </a:r>
          </a:p>
          <a:p>
            <a:pPr marL="0" algn="l" defTabSz="914400">
              <a:buNone/>
            </a:pPr>
            <a:endParaRPr lang="en-US" dirty="0" smtClean="0"/>
          </a:p>
        </p:txBody>
      </p:sp>
      <p:sp>
        <p:nvSpPr>
          <p:cNvPr id="4" name="Slide Number Placeholder 3"/>
          <p:cNvSpPr>
            <a:spLocks noGrp="1"/>
          </p:cNvSpPr>
          <p:nvPr>
            <p:ph type="sldNum" sz="quarter" idx="10"/>
          </p:nvPr>
        </p:nvSpPr>
        <p:spPr/>
        <p:txBody>
          <a:bodyPr/>
          <a:lstStyle/>
          <a:p>
            <a:pPr algn="r" defTabSz="914400">
              <a:buNone/>
            </a:pPr>
            <a:fld id="{5E0C3846-8D4C-4326-8BC7-9B455A036298}" type="slidenum">
              <a:rPr lang="en-US" sz="1200" b="0" i="0">
                <a:latin typeface="Calibri"/>
                <a:ea typeface="+mn-ea"/>
                <a:cs typeface="+mn-cs"/>
              </a:rPr>
              <a:t>9</a:t>
            </a:fld>
            <a:endParaRPr lang="en-US" sz="1200" b="0" i="0">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eaLnBrk="1" latinLnBrk="0" hangingPunct="1">
              <a:defRPr kumimoji="0">
                <a:latin typeface="Georgia" pitchFamily="18" charset="0"/>
              </a:defRPr>
            </a:lvl1pPr>
          </a:lstStyle>
          <a:p>
            <a:pPr eaLnBrk="1" latinLnBrk="0" hangingPunct="1"/>
            <a:r>
              <a:rPr lang="zh-CN" altLang="en-US" smtClean="0"/>
              <a:t>单击此处编辑母版标题样式</a:t>
            </a:r>
            <a:endParaRPr/>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eaLnBrk="1" latinLnBrk="0" hangingPunct="1">
              <a:buNone/>
              <a:defRPr kumimoji="0" sz="1600" baseline="0">
                <a:solidFill>
                  <a:schemeClr val="tx1"/>
                </a:solidFill>
                <a:latin typeface="Georgia" pitchFamily="18" charset="0"/>
              </a:defRPr>
            </a:lvl1pPr>
            <a:lvl2pPr marL="457200" indent="0" algn="ctr" eaLnBrk="1" latinLnBrk="0" hangingPunct="1">
              <a:buNone/>
              <a:defRPr kumimoji="0">
                <a:solidFill>
                  <a:schemeClr val="tx1">
                    <a:tint val="75000"/>
                  </a:schemeClr>
                </a:solidFill>
              </a:defRPr>
            </a:lvl2pPr>
            <a:lvl3pPr marL="914400" indent="0" algn="ctr" eaLnBrk="1" latinLnBrk="0" hangingPunct="1">
              <a:buNone/>
              <a:defRPr kumimoji="0">
                <a:solidFill>
                  <a:schemeClr val="tx1">
                    <a:tint val="75000"/>
                  </a:schemeClr>
                </a:solidFill>
              </a:defRPr>
            </a:lvl3pPr>
            <a:lvl4pPr marL="1371600" indent="0" algn="ctr" eaLnBrk="1" latinLnBrk="0" hangingPunct="1">
              <a:buNone/>
              <a:defRPr kumimoji="0">
                <a:solidFill>
                  <a:schemeClr val="tx1">
                    <a:tint val="75000"/>
                  </a:schemeClr>
                </a:solidFill>
              </a:defRPr>
            </a:lvl4pPr>
            <a:lvl5pPr marL="1828800" indent="0" algn="ctr" eaLnBrk="1" latinLnBrk="0" hangingPunct="1">
              <a:buNone/>
              <a:defRPr kumimoji="0">
                <a:solidFill>
                  <a:schemeClr val="tx1">
                    <a:tint val="75000"/>
                  </a:schemeClr>
                </a:solidFill>
              </a:defRPr>
            </a:lvl5pPr>
            <a:lvl6pPr marL="2286000" indent="0" algn="ctr" eaLnBrk="1" latinLnBrk="0" hangingPunct="1">
              <a:buNone/>
              <a:defRPr kumimoji="0">
                <a:solidFill>
                  <a:schemeClr val="tx1">
                    <a:tint val="75000"/>
                  </a:schemeClr>
                </a:solidFill>
              </a:defRPr>
            </a:lvl6pPr>
            <a:lvl7pPr marL="2743200" indent="0" algn="ctr" eaLnBrk="1" latinLnBrk="0" hangingPunct="1">
              <a:buNone/>
              <a:defRPr kumimoji="0">
                <a:solidFill>
                  <a:schemeClr val="tx1">
                    <a:tint val="75000"/>
                  </a:schemeClr>
                </a:solidFill>
              </a:defRPr>
            </a:lvl7pPr>
            <a:lvl8pPr marL="3200400" indent="0" algn="ctr" eaLnBrk="1" latinLnBrk="0" hangingPunct="1">
              <a:buNone/>
              <a:defRPr kumimoji="0">
                <a:solidFill>
                  <a:schemeClr val="tx1">
                    <a:tint val="75000"/>
                  </a:schemeClr>
                </a:solidFill>
              </a:defRPr>
            </a:lvl8pPr>
            <a:lvl9pPr marL="3657600" indent="0" algn="ctr" eaLnBrk="1" latinLnBrk="0" hangingPunct="1">
              <a:buNone/>
              <a:defRPr kumimoji="0">
                <a:solidFill>
                  <a:schemeClr val="tx1">
                    <a:tint val="75000"/>
                  </a:schemeClr>
                </a:solidFill>
              </a:defRPr>
            </a:lvl9pPr>
          </a:lstStyle>
          <a:p>
            <a:r>
              <a:rPr kumimoji="0" lang="en-US" dirty="0" smtClean="0"/>
              <a:t>Click to Edit</a:t>
            </a:r>
            <a:endParaRPr kumimoji="0" lang="en-US" dirty="0"/>
          </a:p>
        </p:txBody>
      </p:sp>
      <p:sp>
        <p:nvSpPr>
          <p:cNvPr id="4" name="Date Placeholder 3"/>
          <p:cNvSpPr>
            <a:spLocks noGrp="1"/>
          </p:cNvSpPr>
          <p:nvPr>
            <p:ph type="dt" sz="half" idx="10"/>
          </p:nvPr>
        </p:nvSpPr>
        <p:spPr/>
        <p:txBody>
          <a:bodyPr/>
          <a:lstStyle/>
          <a:p>
            <a:fld id="{F922158D-428B-4987-8B28-745A2AFA1252}" type="datetimeFigureOut">
              <a:rPr kumimoji="0" lang="en-US" smtClean="0"/>
              <a:t>16/1/2</a:t>
            </a:fld>
            <a:endParaRPr kumimoji="0"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a:p>
        </p:txBody>
      </p:sp>
      <p:sp>
        <p:nvSpPr>
          <p:cNvPr id="4" name="Date Placeholder 3"/>
          <p:cNvSpPr>
            <a:spLocks noGrp="1"/>
          </p:cNvSpPr>
          <p:nvPr>
            <p:ph type="dt" sz="half" idx="10"/>
          </p:nvPr>
        </p:nvSpPr>
        <p:spPr/>
        <p:txBody>
          <a:bodyPr/>
          <a:lstStyle/>
          <a:p>
            <a:fld id="{F922158D-428B-4987-8B28-745A2AFA1252}" type="datetimeFigureOut">
              <a:rPr kumimoji="0" lang="en-US" smtClean="0"/>
              <a:t>16/1/2</a:t>
            </a:fld>
            <a:endParaRPr kumimoji="0"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pPr eaLnBrk="1" latinLnBrk="0" hangingPunct="1"/>
            <a:r>
              <a:rPr lang="zh-CN" altLang="en-US" smtClean="0"/>
              <a:t>单击此处编辑母版标题样式</a:t>
            </a:r>
            <a:endParaRPr/>
          </a:p>
        </p:txBody>
      </p:sp>
      <p:sp>
        <p:nvSpPr>
          <p:cNvPr id="3" name="Vertical Text Placeholder 2"/>
          <p:cNvSpPr>
            <a:spLocks noGrp="1"/>
          </p:cNvSpPr>
          <p:nvPr>
            <p:ph type="body" orient="vert" idx="1"/>
          </p:nvPr>
        </p:nvSpPr>
        <p:spPr>
          <a:xfrm>
            <a:off x="457200" y="914400"/>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a:p>
        </p:txBody>
      </p:sp>
      <p:sp>
        <p:nvSpPr>
          <p:cNvPr id="4" name="Date Placeholder 3"/>
          <p:cNvSpPr>
            <a:spLocks noGrp="1"/>
          </p:cNvSpPr>
          <p:nvPr>
            <p:ph type="dt" sz="half" idx="10"/>
          </p:nvPr>
        </p:nvSpPr>
        <p:spPr/>
        <p:txBody>
          <a:bodyPr/>
          <a:lstStyle/>
          <a:p>
            <a:fld id="{F922158D-428B-4987-8B28-745A2AFA1252}" type="datetimeFigureOut">
              <a:rPr kumimoji="0" lang="en-US" smtClean="0"/>
              <a:t>16/1/2</a:t>
            </a:fld>
            <a:endParaRPr kumimoji="0"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eaLnBrk="1" latinLnBrk="0" hangingPunct="1">
              <a:defRPr kumimoji="0" sz="3600" b="0" cap="none">
                <a:latin typeface="Georgia" pitchFamily="18" charset="0"/>
              </a:defRPr>
            </a:lvl1p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3810000" y="3048000"/>
            <a:ext cx="5105400" cy="1500187"/>
          </a:xfrm>
        </p:spPr>
        <p:txBody>
          <a:bodyPr anchor="t"/>
          <a:lstStyle>
            <a:lvl1pPr marL="0" indent="0" eaLnBrk="1" latinLnBrk="0" hangingPunct="1">
              <a:buNone/>
              <a:defRPr kumimoji="0" sz="2000">
                <a:solidFill>
                  <a:schemeClr val="tx1"/>
                </a:solidFill>
                <a:latin typeface="Georgia" pitchFamily="18" charset="0"/>
              </a:defRPr>
            </a:lvl1pPr>
            <a:lvl2pPr marL="457200" indent="0" eaLnBrk="1" latinLnBrk="0" hangingPunct="1">
              <a:buNone/>
              <a:defRPr kumimoji="0" sz="1800">
                <a:solidFill>
                  <a:schemeClr val="tx1">
                    <a:tint val="75000"/>
                  </a:schemeClr>
                </a:solidFill>
              </a:defRPr>
            </a:lvl2pPr>
            <a:lvl3pPr marL="914400" indent="0" eaLnBrk="1" latinLnBrk="0" hangingPunct="1">
              <a:buNone/>
              <a:defRPr kumimoji="0" sz="1600">
                <a:solidFill>
                  <a:schemeClr val="tx1">
                    <a:tint val="75000"/>
                  </a:schemeClr>
                </a:solidFill>
              </a:defRPr>
            </a:lvl3pPr>
            <a:lvl4pPr marL="1371600" indent="0" eaLnBrk="1" latinLnBrk="0" hangingPunct="1">
              <a:buNone/>
              <a:defRPr kumimoji="0" sz="1400">
                <a:solidFill>
                  <a:schemeClr val="tx1">
                    <a:tint val="75000"/>
                  </a:schemeClr>
                </a:solidFill>
              </a:defRPr>
            </a:lvl4pPr>
            <a:lvl5pPr marL="1828800" indent="0" eaLnBrk="1" latinLnBrk="0" hangingPunct="1">
              <a:buNone/>
              <a:defRPr kumimoji="0" sz="1400">
                <a:solidFill>
                  <a:schemeClr val="tx1">
                    <a:tint val="75000"/>
                  </a:schemeClr>
                </a:solidFill>
              </a:defRPr>
            </a:lvl5pPr>
            <a:lvl6pPr marL="2286000" indent="0" eaLnBrk="1" latinLnBrk="0" hangingPunct="1">
              <a:buNone/>
              <a:defRPr kumimoji="0" sz="1400">
                <a:solidFill>
                  <a:schemeClr val="tx1">
                    <a:tint val="75000"/>
                  </a:schemeClr>
                </a:solidFill>
              </a:defRPr>
            </a:lvl6pPr>
            <a:lvl7pPr marL="2743200" indent="0" eaLnBrk="1" latinLnBrk="0" hangingPunct="1">
              <a:buNone/>
              <a:defRPr kumimoji="0" sz="1400">
                <a:solidFill>
                  <a:schemeClr val="tx1">
                    <a:tint val="75000"/>
                  </a:schemeClr>
                </a:solidFill>
              </a:defRPr>
            </a:lvl7pPr>
            <a:lvl8pPr marL="3200400" indent="0" eaLnBrk="1" latinLnBrk="0" hangingPunct="1">
              <a:buNone/>
              <a:defRPr kumimoji="0" sz="1400">
                <a:solidFill>
                  <a:schemeClr val="tx1">
                    <a:tint val="75000"/>
                  </a:schemeClr>
                </a:solidFill>
              </a:defRPr>
            </a:lvl8pPr>
            <a:lvl9pPr marL="3657600" indent="0" eaLnBrk="1" latinLnBrk="0" hangingPunct="1">
              <a:buNone/>
              <a:defRPr kumimoji="0" sz="1400">
                <a:solidFill>
                  <a:schemeClr val="tx1">
                    <a:tint val="75000"/>
                  </a:schemeClr>
                </a:solidFill>
              </a:defRPr>
            </a:lvl9pPr>
          </a:lstStyle>
          <a:p>
            <a:pPr lvl="0" eaLnBrk="1" latinLnBrk="0" hangingPunct="1"/>
            <a:r>
              <a:rPr lang="zh-CN" altLang="en-US" smtClean="0"/>
              <a:t>单击此处编辑母版文本样式</a:t>
            </a:r>
          </a:p>
        </p:txBody>
      </p:sp>
      <p:sp>
        <p:nvSpPr>
          <p:cNvPr id="4" name="Date Placeholder 3"/>
          <p:cNvSpPr>
            <a:spLocks noGrp="1"/>
          </p:cNvSpPr>
          <p:nvPr>
            <p:ph type="dt" sz="half" idx="10"/>
          </p:nvPr>
        </p:nvSpPr>
        <p:spPr/>
        <p:txBody>
          <a:bodyPr/>
          <a:lstStyle/>
          <a:p>
            <a:fld id="{F922158D-428B-4987-8B28-745A2AFA1252}" type="datetimeFigureOut">
              <a:rPr kumimoji="0" lang="en-US" smtClean="0"/>
              <a:t>16/1/2</a:t>
            </a:fld>
            <a:endParaRPr kumimoji="0"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eaLnBrk="1" latinLnBrk="0" hangingPunct="1">
              <a:defRPr kumimoji="0" sz="2800">
                <a:latin typeface="Georgia" pitchFamily="18" charset="0"/>
              </a:defRPr>
            </a:lvl1pPr>
          </a:lstStyle>
          <a:p>
            <a:pPr eaLnBrk="1" latinLnBrk="0" hangingPunct="1"/>
            <a:r>
              <a:rPr lang="zh-CN" altLang="en-US" smtClean="0"/>
              <a:t>单击此处编辑母版标题样式</a:t>
            </a:r>
            <a:endParaRPr/>
          </a:p>
        </p:txBody>
      </p:sp>
      <p:sp>
        <p:nvSpPr>
          <p:cNvPr id="3" name="Content Placeholder 2"/>
          <p:cNvSpPr>
            <a:spLocks noGrp="1"/>
          </p:cNvSpPr>
          <p:nvPr>
            <p:ph idx="1"/>
          </p:nvPr>
        </p:nvSpPr>
        <p:spPr/>
        <p:txBody>
          <a:bodyPr>
            <a:normAutofit/>
          </a:bodyPr>
          <a:lstStyle>
            <a:lvl1pPr marL="342900" indent="-342900" eaLnBrk="1" latinLnBrk="0" hangingPunct="1">
              <a:lnSpc>
                <a:spcPct val="150000"/>
              </a:lnSpc>
              <a:spcBef>
                <a:spcPts val="0"/>
              </a:spcBef>
              <a:buSzPct val="130000"/>
              <a:buFont typeface="Arial" pitchFamily="34" charset="0"/>
              <a:buChar char="•"/>
              <a:defRPr kumimoji="0" sz="2000">
                <a:latin typeface="Georgia" pitchFamily="18" charset="0"/>
              </a:defRPr>
            </a:lvl1pPr>
            <a:lvl2pPr marL="571500" indent="-228600" eaLnBrk="1" latinLnBrk="0" hangingPunct="1">
              <a:lnSpc>
                <a:spcPct val="150000"/>
              </a:lnSpc>
              <a:spcBef>
                <a:spcPts val="0"/>
              </a:spcBef>
              <a:buSzPct val="60000"/>
              <a:buFont typeface="Courier New" pitchFamily="49" charset="0"/>
              <a:buChar char="o"/>
              <a:defRPr kumimoji="0" sz="1800">
                <a:latin typeface="Georgia" pitchFamily="18" charset="0"/>
              </a:defRPr>
            </a:lvl2pPr>
            <a:lvl3pPr eaLnBrk="1" latinLnBrk="0" hangingPunct="1">
              <a:defRPr kumimoji="0" sz="2000">
                <a:latin typeface="Georgia" pitchFamily="18" charset="0"/>
              </a:defRPr>
            </a:lvl3pPr>
            <a:lvl4pPr eaLnBrk="1" latinLnBrk="0" hangingPunct="1">
              <a:defRPr kumimoji="0" sz="2000">
                <a:latin typeface="Georgia" pitchFamily="18" charset="0"/>
              </a:defRPr>
            </a:lvl4pPr>
            <a:lvl5pPr eaLnBrk="1" latinLnBrk="0" hangingPunct="1">
              <a:defRPr kumimoji="0" sz="2000">
                <a:latin typeface="Georgia" pitchFamily="18" charset="0"/>
              </a:defRPr>
            </a:lvl5p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a:p>
        </p:txBody>
      </p:sp>
      <p:sp>
        <p:nvSpPr>
          <p:cNvPr id="4" name="Date Placeholder 3"/>
          <p:cNvSpPr>
            <a:spLocks noGrp="1"/>
          </p:cNvSpPr>
          <p:nvPr>
            <p:ph type="dt" sz="half" idx="10"/>
          </p:nvPr>
        </p:nvSpPr>
        <p:spPr/>
        <p:txBody>
          <a:bodyPr/>
          <a:lstStyle/>
          <a:p>
            <a:fld id="{F922158D-428B-4987-8B28-745A2AFA1252}" type="datetimeFigureOut">
              <a:rPr kumimoji="0" lang="en-US" smtClean="0"/>
              <a:t>16/1/2</a:t>
            </a:fld>
            <a:endParaRPr kumimoji="0"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Content Placeholder 2"/>
          <p:cNvSpPr>
            <a:spLocks noGrp="1"/>
          </p:cNvSpPr>
          <p:nvPr>
            <p:ph sz="half" idx="1"/>
          </p:nvPr>
        </p:nvSpPr>
        <p:spPr>
          <a:xfrm>
            <a:off x="457200" y="1828800"/>
            <a:ext cx="4038600" cy="4297363"/>
          </a:xfrm>
        </p:spPr>
        <p:txBody>
          <a:bodyPr>
            <a:normAutofit/>
          </a:bodyPr>
          <a:lstStyle>
            <a:lvl1pPr eaLnBrk="1" latinLnBrk="0" hangingPunct="1">
              <a:defRPr kumimoji="0" sz="2400"/>
            </a:lvl1pPr>
            <a:lvl2pPr eaLnBrk="1" latinLnBrk="0" hangingPunct="1">
              <a:defRPr kumimoji="0" sz="2000"/>
            </a:lvl2pPr>
            <a:lvl3pPr eaLnBrk="1" latinLnBrk="0" hangingPunct="1">
              <a:defRPr kumimoji="0" sz="1800"/>
            </a:lvl3pPr>
            <a:lvl4pPr eaLnBrk="1" latinLnBrk="0" hangingPunct="1">
              <a:defRPr kumimoji="0" sz="1600"/>
            </a:lvl4pPr>
            <a:lvl5pPr eaLnBrk="1" latinLnBrk="0" hangingPunct="1">
              <a:defRPr kumimoji="0" sz="1600"/>
            </a:lvl5pPr>
            <a:lvl6pPr eaLnBrk="1" latinLnBrk="0" hangingPunct="1">
              <a:defRPr kumimoji="0" sz="1800"/>
            </a:lvl6pPr>
            <a:lvl7pPr eaLnBrk="1" latinLnBrk="0" hangingPunct="1">
              <a:defRPr kumimoji="0" sz="1800"/>
            </a:lvl7pPr>
            <a:lvl8pPr eaLnBrk="1" latinLnBrk="0" hangingPunct="1">
              <a:defRPr kumimoji="0" sz="1800"/>
            </a:lvl8pPr>
            <a:lvl9pPr eaLnBrk="1" latinLnBrk="0" hangingPunct="1">
              <a:defRPr kumimoji="0" sz="1800"/>
            </a:lvl9p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a:p>
        </p:txBody>
      </p:sp>
      <p:sp>
        <p:nvSpPr>
          <p:cNvPr id="4" name="Content Placeholder 3"/>
          <p:cNvSpPr>
            <a:spLocks noGrp="1"/>
          </p:cNvSpPr>
          <p:nvPr>
            <p:ph sz="half" idx="2"/>
          </p:nvPr>
        </p:nvSpPr>
        <p:spPr>
          <a:xfrm>
            <a:off x="4648200" y="1828800"/>
            <a:ext cx="4038600" cy="4297363"/>
          </a:xfrm>
        </p:spPr>
        <p:txBody>
          <a:bodyPr>
            <a:normAutofit/>
          </a:bodyPr>
          <a:lstStyle>
            <a:lvl1pPr eaLnBrk="1" latinLnBrk="0" hangingPunct="1">
              <a:defRPr kumimoji="0" sz="2400"/>
            </a:lvl1pPr>
            <a:lvl2pPr eaLnBrk="1" latinLnBrk="0" hangingPunct="1">
              <a:defRPr kumimoji="0" sz="2000"/>
            </a:lvl2pPr>
            <a:lvl3pPr eaLnBrk="1" latinLnBrk="0" hangingPunct="1">
              <a:defRPr kumimoji="0" sz="1800"/>
            </a:lvl3pPr>
            <a:lvl4pPr eaLnBrk="1" latinLnBrk="0" hangingPunct="1">
              <a:defRPr kumimoji="0" sz="1600"/>
            </a:lvl4pPr>
            <a:lvl5pPr eaLnBrk="1" latinLnBrk="0" hangingPunct="1">
              <a:defRPr kumimoji="0" sz="1600"/>
            </a:lvl5pPr>
            <a:lvl6pPr eaLnBrk="1" latinLnBrk="0" hangingPunct="1">
              <a:defRPr kumimoji="0" sz="1800"/>
            </a:lvl6pPr>
            <a:lvl7pPr eaLnBrk="1" latinLnBrk="0" hangingPunct="1">
              <a:defRPr kumimoji="0" sz="1800"/>
            </a:lvl7pPr>
            <a:lvl8pPr eaLnBrk="1" latinLnBrk="0" hangingPunct="1">
              <a:defRPr kumimoji="0" sz="1800"/>
            </a:lvl8pPr>
            <a:lvl9pPr eaLnBrk="1" latinLnBrk="0" hangingPunct="1">
              <a:defRPr kumimoji="0" sz="1800"/>
            </a:lvl9p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a:p>
        </p:txBody>
      </p:sp>
      <p:sp>
        <p:nvSpPr>
          <p:cNvPr id="5" name="Date Placeholder 4"/>
          <p:cNvSpPr>
            <a:spLocks noGrp="1"/>
          </p:cNvSpPr>
          <p:nvPr>
            <p:ph type="dt" sz="half" idx="10"/>
          </p:nvPr>
        </p:nvSpPr>
        <p:spPr/>
        <p:txBody>
          <a:bodyPr/>
          <a:lstStyle/>
          <a:p>
            <a:fld id="{F922158D-428B-4987-8B28-745A2AFA1252}" type="datetimeFigureOut">
              <a:rPr kumimoji="0" lang="en-US" smtClean="0"/>
              <a:t>16/1/2</a:t>
            </a:fld>
            <a:endParaRPr kumimoji="0"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eaLnBrk="1" latinLnBrk="0" hangingPunct="1">
              <a:defRPr kumimoji="0"/>
            </a:lvl1pPr>
          </a:lstStyle>
          <a:p>
            <a:pPr eaLnBrk="1" latinLnBrk="0" hangingPunct="1"/>
            <a:r>
              <a:rPr lang="zh-CN" altLang="en-US" smtClean="0"/>
              <a:t>单击此处编辑母版标题样式</a:t>
            </a:r>
            <a:endParaRP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eaLnBrk="1" latinLnBrk="0" hangingPunct="1">
              <a:buNone/>
              <a:defRPr kumimoji="0" sz="2000" b="1"/>
            </a:lvl1pPr>
            <a:lvl2pPr marL="457200" indent="0" eaLnBrk="1" latinLnBrk="0" hangingPunct="1">
              <a:buNone/>
              <a:defRPr kumimoji="0" sz="2000" b="1"/>
            </a:lvl2pPr>
            <a:lvl3pPr marL="914400" indent="0" eaLnBrk="1" latinLnBrk="0" hangingPunct="1">
              <a:buNone/>
              <a:defRPr kumimoji="0" sz="1800" b="1"/>
            </a:lvl3pPr>
            <a:lvl4pPr marL="1371600" indent="0" eaLnBrk="1" latinLnBrk="0" hangingPunct="1">
              <a:buNone/>
              <a:defRPr kumimoji="0" sz="1600" b="1"/>
            </a:lvl4pPr>
            <a:lvl5pPr marL="1828800" indent="0" eaLnBrk="1" latinLnBrk="0" hangingPunct="1">
              <a:buNone/>
              <a:defRPr kumimoji="0" sz="1600" b="1"/>
            </a:lvl5pPr>
            <a:lvl6pPr marL="2286000" indent="0" eaLnBrk="1" latinLnBrk="0" hangingPunct="1">
              <a:buNone/>
              <a:defRPr kumimoji="0" sz="1600" b="1"/>
            </a:lvl6pPr>
            <a:lvl7pPr marL="2743200" indent="0" eaLnBrk="1" latinLnBrk="0" hangingPunct="1">
              <a:buNone/>
              <a:defRPr kumimoji="0" sz="1600" b="1"/>
            </a:lvl7pPr>
            <a:lvl8pPr marL="3200400" indent="0" eaLnBrk="1" latinLnBrk="0" hangingPunct="1">
              <a:buNone/>
              <a:defRPr kumimoji="0" sz="1600" b="1"/>
            </a:lvl8pPr>
            <a:lvl9pPr marL="3657600" indent="0" eaLnBrk="1" latinLnBrk="0" hangingPunct="1">
              <a:buNone/>
              <a:defRPr kumimoji="0" sz="1600" b="1"/>
            </a:lvl9pPr>
          </a:lstStyle>
          <a:p>
            <a:pPr lvl="0" eaLnBrk="1" latinLnBrk="0" hangingPunct="1"/>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normAutofit/>
          </a:bodyPr>
          <a:lstStyle>
            <a:lvl1pPr eaLnBrk="1" latinLnBrk="0" hangingPunct="1">
              <a:defRPr kumimoji="0" sz="2000"/>
            </a:lvl1pPr>
            <a:lvl2pPr eaLnBrk="1" latinLnBrk="0" hangingPunct="1">
              <a:defRPr kumimoji="0" sz="1800"/>
            </a:lvl2pPr>
            <a:lvl3pPr eaLnBrk="1" latinLnBrk="0" hangingPunct="1">
              <a:defRPr kumimoji="0" sz="1600"/>
            </a:lvl3pPr>
            <a:lvl4pPr eaLnBrk="1" latinLnBrk="0" hangingPunct="1">
              <a:defRPr kumimoji="0" sz="1400"/>
            </a:lvl4pPr>
            <a:lvl5pPr eaLnBrk="1" latinLnBrk="0" hangingPunct="1">
              <a:defRPr kumimoji="0" sz="1400"/>
            </a:lvl5pPr>
            <a:lvl6pPr eaLnBrk="1" latinLnBrk="0" hangingPunct="1">
              <a:defRPr kumimoji="0" sz="1600"/>
            </a:lvl6pPr>
            <a:lvl7pPr eaLnBrk="1" latinLnBrk="0" hangingPunct="1">
              <a:defRPr kumimoji="0" sz="1600"/>
            </a:lvl7pPr>
            <a:lvl8pPr eaLnBrk="1" latinLnBrk="0" hangingPunct="1">
              <a:defRPr kumimoji="0" sz="1600"/>
            </a:lvl8pPr>
            <a:lvl9pPr eaLnBrk="1" latinLnBrk="0" hangingPunct="1">
              <a:defRPr kumimoji="0" sz="1600"/>
            </a:lvl9p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eaLnBrk="1" latinLnBrk="0" hangingPunct="1">
              <a:buNone/>
              <a:defRPr kumimoji="0" sz="2000" b="1"/>
            </a:lvl1pPr>
            <a:lvl2pPr marL="457200" indent="0" eaLnBrk="1" latinLnBrk="0" hangingPunct="1">
              <a:buNone/>
              <a:defRPr kumimoji="0" sz="2000" b="1"/>
            </a:lvl2pPr>
            <a:lvl3pPr marL="914400" indent="0" eaLnBrk="1" latinLnBrk="0" hangingPunct="1">
              <a:buNone/>
              <a:defRPr kumimoji="0" sz="1800" b="1"/>
            </a:lvl3pPr>
            <a:lvl4pPr marL="1371600" indent="0" eaLnBrk="1" latinLnBrk="0" hangingPunct="1">
              <a:buNone/>
              <a:defRPr kumimoji="0" sz="1600" b="1"/>
            </a:lvl4pPr>
            <a:lvl5pPr marL="1828800" indent="0" eaLnBrk="1" latinLnBrk="0" hangingPunct="1">
              <a:buNone/>
              <a:defRPr kumimoji="0" sz="1600" b="1"/>
            </a:lvl5pPr>
            <a:lvl6pPr marL="2286000" indent="0" eaLnBrk="1" latinLnBrk="0" hangingPunct="1">
              <a:buNone/>
              <a:defRPr kumimoji="0" sz="1600" b="1"/>
            </a:lvl6pPr>
            <a:lvl7pPr marL="2743200" indent="0" eaLnBrk="1" latinLnBrk="0" hangingPunct="1">
              <a:buNone/>
              <a:defRPr kumimoji="0" sz="1600" b="1"/>
            </a:lvl7pPr>
            <a:lvl8pPr marL="3200400" indent="0" eaLnBrk="1" latinLnBrk="0" hangingPunct="1">
              <a:buNone/>
              <a:defRPr kumimoji="0" sz="1600" b="1"/>
            </a:lvl8pPr>
            <a:lvl9pPr marL="3657600" indent="0" eaLnBrk="1" latinLnBrk="0" hangingPunct="1">
              <a:buNone/>
              <a:defRPr kumimoji="0" sz="1600" b="1"/>
            </a:lvl9pPr>
          </a:lstStyle>
          <a:p>
            <a:pPr lvl="0" eaLnBrk="1" latinLnBrk="0" hangingPunct="1"/>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normAutofit/>
          </a:bodyPr>
          <a:lstStyle>
            <a:lvl1pPr eaLnBrk="1" latinLnBrk="0" hangingPunct="1">
              <a:defRPr kumimoji="0" sz="2000"/>
            </a:lvl1pPr>
            <a:lvl2pPr eaLnBrk="1" latinLnBrk="0" hangingPunct="1">
              <a:defRPr kumimoji="0" sz="1800"/>
            </a:lvl2pPr>
            <a:lvl3pPr eaLnBrk="1" latinLnBrk="0" hangingPunct="1">
              <a:defRPr kumimoji="0" sz="1600"/>
            </a:lvl3pPr>
            <a:lvl4pPr eaLnBrk="1" latinLnBrk="0" hangingPunct="1">
              <a:defRPr kumimoji="0" sz="1400"/>
            </a:lvl4pPr>
            <a:lvl5pPr eaLnBrk="1" latinLnBrk="0" hangingPunct="1">
              <a:defRPr kumimoji="0" sz="1400"/>
            </a:lvl5pPr>
            <a:lvl6pPr eaLnBrk="1" latinLnBrk="0" hangingPunct="1">
              <a:defRPr kumimoji="0" sz="1600"/>
            </a:lvl6pPr>
            <a:lvl7pPr eaLnBrk="1" latinLnBrk="0" hangingPunct="1">
              <a:defRPr kumimoji="0" sz="1600"/>
            </a:lvl7pPr>
            <a:lvl8pPr eaLnBrk="1" latinLnBrk="0" hangingPunct="1">
              <a:defRPr kumimoji="0" sz="1600"/>
            </a:lvl8pPr>
            <a:lvl9pPr eaLnBrk="1" latinLnBrk="0" hangingPunct="1">
              <a:defRPr kumimoji="0" sz="1600"/>
            </a:lvl9p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a:p>
        </p:txBody>
      </p:sp>
      <p:sp>
        <p:nvSpPr>
          <p:cNvPr id="7" name="Date Placeholder 6"/>
          <p:cNvSpPr>
            <a:spLocks noGrp="1"/>
          </p:cNvSpPr>
          <p:nvPr>
            <p:ph type="dt" sz="half" idx="10"/>
          </p:nvPr>
        </p:nvSpPr>
        <p:spPr/>
        <p:txBody>
          <a:bodyPr/>
          <a:lstStyle/>
          <a:p>
            <a:fld id="{F922158D-428B-4987-8B28-745A2AFA1252}" type="datetimeFigureOut">
              <a:rPr kumimoji="0" lang="en-US" smtClean="0"/>
              <a:t>16/1/2</a:t>
            </a:fld>
            <a:endParaRPr kumimoji="0"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eaLnBrk="1" latinLnBrk="0" hangingPunct="1">
              <a:defRPr kumimoji="0" sz="2800"/>
            </a:lvl1pPr>
          </a:lstStyle>
          <a:p>
            <a:pPr eaLnBrk="1" latinLnBrk="0" hangingPunct="1"/>
            <a:r>
              <a:rPr lang="zh-CN" altLang="en-US" smtClean="0"/>
              <a:t>单击此处编辑母版标题样式</a:t>
            </a:r>
            <a:endParaRPr/>
          </a:p>
        </p:txBody>
      </p:sp>
      <p:sp>
        <p:nvSpPr>
          <p:cNvPr id="3" name="Date Placeholder 2"/>
          <p:cNvSpPr>
            <a:spLocks noGrp="1"/>
          </p:cNvSpPr>
          <p:nvPr>
            <p:ph type="dt" sz="half" idx="10"/>
          </p:nvPr>
        </p:nvSpPr>
        <p:spPr/>
        <p:txBody>
          <a:bodyPr/>
          <a:lstStyle/>
          <a:p>
            <a:fld id="{F922158D-428B-4987-8B28-745A2AFA1252}" type="datetimeFigureOut">
              <a:rPr kumimoji="0" lang="en-US" smtClean="0"/>
              <a:t>16/1/2</a:t>
            </a:fld>
            <a:endParaRPr kumimoji="0"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kumimoji="0" lang="en-US" smtClean="0"/>
              <a:t>16/1/2</a:t>
            </a:fld>
            <a:endParaRPr kumimoji="0"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eaLnBrk="1" latinLnBrk="0" hangingPunct="1">
              <a:defRPr kumimoji="0" sz="2000" b="1"/>
            </a:lvl1pPr>
          </a:lstStyle>
          <a:p>
            <a:pPr eaLnBrk="1" latinLnBrk="0" hangingPunct="1"/>
            <a:r>
              <a:rPr lang="zh-CN" altLang="en-US" smtClean="0"/>
              <a:t>单击此处编辑母版标题样式</a:t>
            </a:r>
            <a:endParaRPr/>
          </a:p>
        </p:txBody>
      </p:sp>
      <p:sp>
        <p:nvSpPr>
          <p:cNvPr id="3" name="Content Placeholder 2"/>
          <p:cNvSpPr>
            <a:spLocks noGrp="1"/>
          </p:cNvSpPr>
          <p:nvPr>
            <p:ph idx="1"/>
          </p:nvPr>
        </p:nvSpPr>
        <p:spPr>
          <a:xfrm>
            <a:off x="3575050" y="914400"/>
            <a:ext cx="5111750" cy="5211763"/>
          </a:xfrm>
        </p:spPr>
        <p:txBody>
          <a:bodyPr>
            <a:normAutofit/>
          </a:bodyPr>
          <a:lstStyle>
            <a:lvl1pPr eaLnBrk="1" latinLnBrk="0" hangingPunct="1">
              <a:defRPr kumimoji="0" sz="2800"/>
            </a:lvl1pPr>
            <a:lvl2pPr eaLnBrk="1" latinLnBrk="0" hangingPunct="1">
              <a:defRPr kumimoji="0" sz="2400"/>
            </a:lvl2pPr>
            <a:lvl3pPr eaLnBrk="1" latinLnBrk="0" hangingPunct="1">
              <a:defRPr kumimoji="0" sz="2000"/>
            </a:lvl3pPr>
            <a:lvl4pPr eaLnBrk="1" latinLnBrk="0" hangingPunct="1">
              <a:defRPr kumimoji="0" sz="1800"/>
            </a:lvl4pPr>
            <a:lvl5pPr eaLnBrk="1" latinLnBrk="0" hangingPunct="1">
              <a:defRPr kumimoji="0" sz="1800"/>
            </a:lvl5pPr>
            <a:lvl6pPr eaLnBrk="1" latinLnBrk="0" hangingPunct="1">
              <a:defRPr kumimoji="0" sz="2000"/>
            </a:lvl6pPr>
            <a:lvl7pPr eaLnBrk="1" latinLnBrk="0" hangingPunct="1">
              <a:defRPr kumimoji="0" sz="2000"/>
            </a:lvl7pPr>
            <a:lvl8pPr eaLnBrk="1" latinLnBrk="0" hangingPunct="1">
              <a:defRPr kumimoji="0" sz="2000"/>
            </a:lvl8pPr>
            <a:lvl9pPr eaLnBrk="1" latinLnBrk="0" hangingPunct="1">
              <a:defRPr kumimoji="0" sz="2000"/>
            </a:lvl9pPr>
          </a:lstStyle>
          <a:p>
            <a:pPr lvl="0" eaLnBrk="1" latinLnBrk="0" hangingPunct="1"/>
            <a:r>
              <a:rPr lang="zh-CN" altLang="en-US" smtClean="0"/>
              <a:t>单击此处编辑母版文本样式</a:t>
            </a:r>
          </a:p>
          <a:p>
            <a:pPr lvl="1" eaLnBrk="1" latinLnBrk="0" hangingPunct="1"/>
            <a:r>
              <a:rPr lang="zh-CN" altLang="en-US" smtClean="0"/>
              <a:t>二级</a:t>
            </a:r>
          </a:p>
          <a:p>
            <a:pPr lvl="2" eaLnBrk="1" latinLnBrk="0" hangingPunct="1"/>
            <a:r>
              <a:rPr lang="zh-CN" altLang="en-US" smtClean="0"/>
              <a:t>三级</a:t>
            </a:r>
          </a:p>
          <a:p>
            <a:pPr lvl="3" eaLnBrk="1" latinLnBrk="0" hangingPunct="1"/>
            <a:r>
              <a:rPr lang="zh-CN" altLang="en-US" smtClean="0"/>
              <a:t>四级</a:t>
            </a:r>
          </a:p>
          <a:p>
            <a:pPr lvl="4" eaLnBrk="1" latinLnBrk="0" hangingPunct="1"/>
            <a:r>
              <a:rPr lang="zh-CN" altLang="en-US" smtClean="0"/>
              <a:t>五级</a:t>
            </a:r>
            <a:endParaRPr/>
          </a:p>
        </p:txBody>
      </p:sp>
      <p:sp>
        <p:nvSpPr>
          <p:cNvPr id="4" name="Text Placeholder 3"/>
          <p:cNvSpPr>
            <a:spLocks noGrp="1"/>
          </p:cNvSpPr>
          <p:nvPr>
            <p:ph type="body" sz="half" idx="2"/>
          </p:nvPr>
        </p:nvSpPr>
        <p:spPr>
          <a:xfrm>
            <a:off x="457200" y="1752600"/>
            <a:ext cx="3008313" cy="4373563"/>
          </a:xfrm>
        </p:spPr>
        <p:txBody>
          <a:bodyPr/>
          <a:lstStyle>
            <a:lvl1pPr marL="0" indent="0" eaLnBrk="1" latinLnBrk="0" hangingPunct="1">
              <a:buNone/>
              <a:defRPr kumimoji="0" sz="1400"/>
            </a:lvl1pPr>
            <a:lvl2pPr marL="457200" indent="0" eaLnBrk="1" latinLnBrk="0" hangingPunct="1">
              <a:buNone/>
              <a:defRPr kumimoji="0" sz="1200"/>
            </a:lvl2pPr>
            <a:lvl3pPr marL="914400" indent="0" eaLnBrk="1" latinLnBrk="0" hangingPunct="1">
              <a:buNone/>
              <a:defRPr kumimoji="0" sz="1000"/>
            </a:lvl3pPr>
            <a:lvl4pPr marL="1371600" indent="0" eaLnBrk="1" latinLnBrk="0" hangingPunct="1">
              <a:buNone/>
              <a:defRPr kumimoji="0" sz="900"/>
            </a:lvl4pPr>
            <a:lvl5pPr marL="1828800" indent="0" eaLnBrk="1" latinLnBrk="0" hangingPunct="1">
              <a:buNone/>
              <a:defRPr kumimoji="0" sz="900"/>
            </a:lvl5pPr>
            <a:lvl6pPr marL="2286000" indent="0" eaLnBrk="1" latinLnBrk="0" hangingPunct="1">
              <a:buNone/>
              <a:defRPr kumimoji="0" sz="900"/>
            </a:lvl6pPr>
            <a:lvl7pPr marL="2743200" indent="0" eaLnBrk="1" latinLnBrk="0" hangingPunct="1">
              <a:buNone/>
              <a:defRPr kumimoji="0" sz="900"/>
            </a:lvl7pPr>
            <a:lvl8pPr marL="3200400" indent="0" eaLnBrk="1" latinLnBrk="0" hangingPunct="1">
              <a:buNone/>
              <a:defRPr kumimoji="0" sz="900"/>
            </a:lvl8pPr>
            <a:lvl9pPr marL="3657600" indent="0" eaLnBrk="1" latinLnBrk="0" hangingPunct="1">
              <a:buNone/>
              <a:defRPr kumimoji="0" sz="900"/>
            </a:lvl9pPr>
          </a:lstStyle>
          <a:p>
            <a:pPr lvl="0" eaLnBrk="1" latinLnBrk="0" hangingPunct="1"/>
            <a:r>
              <a:rPr lang="zh-CN" altLang="en-US" smtClean="0"/>
              <a:t>单击此处编辑母版文本样式</a:t>
            </a:r>
          </a:p>
        </p:txBody>
      </p:sp>
      <p:sp>
        <p:nvSpPr>
          <p:cNvPr id="5" name="Date Placeholder 4"/>
          <p:cNvSpPr>
            <a:spLocks noGrp="1"/>
          </p:cNvSpPr>
          <p:nvPr>
            <p:ph type="dt" sz="half" idx="10"/>
          </p:nvPr>
        </p:nvSpPr>
        <p:spPr/>
        <p:txBody>
          <a:bodyPr/>
          <a:lstStyle/>
          <a:p>
            <a:fld id="{F922158D-428B-4987-8B28-745A2AFA1252}" type="datetimeFigureOut">
              <a:rPr kumimoji="0" lang="en-US" smtClean="0"/>
              <a:t>16/1/2</a:t>
            </a:fld>
            <a:endParaRPr kumimoji="0"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sz="2000" b="1"/>
            </a:lvl1pPr>
          </a:lstStyle>
          <a:p>
            <a:pPr eaLnBrk="1" latinLnBrk="0" hangingPunct="1"/>
            <a:r>
              <a:rPr lang="zh-CN" altLang="en-US" smtClean="0"/>
              <a:t>单击此处编辑母版标题样式</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sz="3200"/>
            </a:lvl1pPr>
            <a:lvl2pPr marL="457200" indent="0" eaLnBrk="1" latinLnBrk="0" hangingPunct="1">
              <a:buNone/>
              <a:defRPr kumimoji="0" sz="2800"/>
            </a:lvl2pPr>
            <a:lvl3pPr marL="914400" indent="0" eaLnBrk="1" latinLnBrk="0" hangingPunct="1">
              <a:buNone/>
              <a:defRPr kumimoji="0" sz="2400"/>
            </a:lvl3pPr>
            <a:lvl4pPr marL="1371600" indent="0" eaLnBrk="1" latinLnBrk="0" hangingPunct="1">
              <a:buNone/>
              <a:defRPr kumimoji="0" sz="2000"/>
            </a:lvl4pPr>
            <a:lvl5pPr marL="1828800" indent="0" eaLnBrk="1" latinLnBrk="0" hangingPunct="1">
              <a:buNone/>
              <a:defRPr kumimoji="0" sz="2000"/>
            </a:lvl5pPr>
            <a:lvl6pPr marL="2286000" indent="0" eaLnBrk="1" latinLnBrk="0" hangingPunct="1">
              <a:buNone/>
              <a:defRPr kumimoji="0" sz="2000"/>
            </a:lvl6pPr>
            <a:lvl7pPr marL="2743200" indent="0" eaLnBrk="1" latinLnBrk="0" hangingPunct="1">
              <a:buNone/>
              <a:defRPr kumimoji="0" sz="2000"/>
            </a:lvl7pPr>
            <a:lvl8pPr marL="3200400" indent="0" eaLnBrk="1" latinLnBrk="0" hangingPunct="1">
              <a:buNone/>
              <a:defRPr kumimoji="0" sz="2000"/>
            </a:lvl8pPr>
            <a:lvl9pPr marL="3657600" indent="0" eaLnBrk="1" latinLnBrk="0" hangingPunct="1">
              <a:buNone/>
              <a:defRPr kumimoji="0" sz="2000"/>
            </a:lvl9pPr>
          </a:lstStyle>
          <a:p>
            <a:pPr eaLnBrk="1" latinLnBrk="0" hangingPunct="1"/>
            <a:r>
              <a:rPr lang="zh-CN" altLang="en-US" smtClean="0"/>
              <a:t>将图片拖动到占位符，或单击添加图标</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sz="1400"/>
            </a:lvl1pPr>
            <a:lvl2pPr marL="457200" indent="0" eaLnBrk="1" latinLnBrk="0" hangingPunct="1">
              <a:buNone/>
              <a:defRPr kumimoji="0" sz="1200"/>
            </a:lvl2pPr>
            <a:lvl3pPr marL="914400" indent="0" eaLnBrk="1" latinLnBrk="0" hangingPunct="1">
              <a:buNone/>
              <a:defRPr kumimoji="0" sz="1000"/>
            </a:lvl3pPr>
            <a:lvl4pPr marL="1371600" indent="0" eaLnBrk="1" latinLnBrk="0" hangingPunct="1">
              <a:buNone/>
              <a:defRPr kumimoji="0" sz="900"/>
            </a:lvl4pPr>
            <a:lvl5pPr marL="1828800" indent="0" eaLnBrk="1" latinLnBrk="0" hangingPunct="1">
              <a:buNone/>
              <a:defRPr kumimoji="0" sz="900"/>
            </a:lvl5pPr>
            <a:lvl6pPr marL="2286000" indent="0" eaLnBrk="1" latinLnBrk="0" hangingPunct="1">
              <a:buNone/>
              <a:defRPr kumimoji="0" sz="900"/>
            </a:lvl6pPr>
            <a:lvl7pPr marL="2743200" indent="0" eaLnBrk="1" latinLnBrk="0" hangingPunct="1">
              <a:buNone/>
              <a:defRPr kumimoji="0" sz="900"/>
            </a:lvl7pPr>
            <a:lvl8pPr marL="3200400" indent="0" eaLnBrk="1" latinLnBrk="0" hangingPunct="1">
              <a:buNone/>
              <a:defRPr kumimoji="0" sz="900"/>
            </a:lvl8pPr>
            <a:lvl9pPr marL="3657600" indent="0" eaLnBrk="1" latinLnBrk="0" hangingPunct="1">
              <a:buNone/>
              <a:defRPr kumimoji="0" sz="900"/>
            </a:lvl9pPr>
          </a:lstStyle>
          <a:p>
            <a:pPr lvl="0" eaLnBrk="1" latinLnBrk="0" hangingPunct="1"/>
            <a:r>
              <a:rPr lang="zh-CN" altLang="en-US" smtClean="0"/>
              <a:t>单击此处编辑母版文本样式</a:t>
            </a:r>
          </a:p>
        </p:txBody>
      </p:sp>
      <p:sp>
        <p:nvSpPr>
          <p:cNvPr id="5" name="Date Placeholder 4"/>
          <p:cNvSpPr>
            <a:spLocks noGrp="1"/>
          </p:cNvSpPr>
          <p:nvPr>
            <p:ph type="dt" sz="half" idx="10"/>
          </p:nvPr>
        </p:nvSpPr>
        <p:spPr/>
        <p:txBody>
          <a:bodyPr/>
          <a:lstStyle/>
          <a:p>
            <a:fld id="{F922158D-428B-4987-8B28-745A2AFA1252}" type="datetimeFigureOut">
              <a:rPr kumimoji="0" lang="en-US" smtClean="0"/>
              <a:t>16/1/2</a:t>
            </a:fld>
            <a:endParaRPr kumimoji="0"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515FC477-0A05-4F3E-8EE9-E015C9089D56}" type="slidenum">
              <a:rPr kumimoji="0" lang="en-US" smtClean="0"/>
              <a:t>‹#›</a:t>
            </a:fld>
            <a:endParaRPr kumimoji="0"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pPr eaLnBrk="1" latinLnBrk="0" hangingPunct="1"/>
            <a:r>
              <a:rPr kumimoji="0" lang="zh-CN" altLang="en-US" smtClean="0"/>
              <a:t>单击此处编辑母版标题样式</a:t>
            </a:r>
            <a:endParaRPr kumimoji="0" lang="en-US" smtClean="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二级</a:t>
            </a:r>
          </a:p>
          <a:p>
            <a:pPr lvl="2" eaLnBrk="1" latinLnBrk="0" hangingPunct="1"/>
            <a:r>
              <a:rPr kumimoji="0" lang="zh-CN" altLang="en-US" smtClean="0"/>
              <a:t>三级</a:t>
            </a:r>
          </a:p>
          <a:p>
            <a:pPr lvl="3" eaLnBrk="1" latinLnBrk="0" hangingPunct="1"/>
            <a:r>
              <a:rPr kumimoji="0" lang="zh-CN" altLang="en-US" smtClean="0"/>
              <a:t>四级</a:t>
            </a:r>
          </a:p>
          <a:p>
            <a:pPr lvl="4" eaLnBrk="1" latinLnBrk="0" hangingPunct="1"/>
            <a:r>
              <a:rPr kumimoji="0" lang="zh-CN" altLang="en-US" smtClean="0"/>
              <a:t>五级</a:t>
            </a:r>
            <a:endParaRPr kumimoji="0"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latinLnBrk="0" hangingPunct="1">
              <a:defRPr kumimoji="0" sz="1200">
                <a:solidFill>
                  <a:schemeClr val="tx1">
                    <a:tint val="75000"/>
                  </a:schemeClr>
                </a:solidFill>
              </a:defRPr>
            </a:lvl1pPr>
          </a:lstStyle>
          <a:p>
            <a:fld id="{F922158D-428B-4987-8B28-745A2AFA1252}" type="datetimeFigureOut">
              <a:rPr kumimoji="0" lang="en-US" smtClean="0"/>
              <a:t>16/1/2</a:t>
            </a:fld>
            <a:endParaRPr kumimoji="0"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latinLnBrk="0" hangingPunct="1">
              <a:defRPr kumimoji="0" sz="1200">
                <a:solidFill>
                  <a:schemeClr val="tx1">
                    <a:tint val="75000"/>
                  </a:schemeClr>
                </a:solidFill>
              </a:defRPr>
            </a:lvl1pPr>
          </a:lstStyle>
          <a:p>
            <a:endParaRPr kumimoji="0"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latinLnBrk="0" hangingPunct="1">
              <a:defRPr kumimoji="0" sz="1200">
                <a:solidFill>
                  <a:schemeClr val="tx1">
                    <a:tint val="75000"/>
                  </a:schemeClr>
                </a:solidFill>
              </a:defRPr>
            </a:lvl1pPr>
          </a:lstStyle>
          <a:p>
            <a:fld id="{515FC477-0A05-4F3E-8EE9-E015C9089D56}" type="slidenum">
              <a:rPr kumimoji="0" lang="en-US" smtClean="0"/>
              <a:t>‹#›</a:t>
            </a:fld>
            <a:endParaRPr kumimoji="0"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spd="slow">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kumimoji="0"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sz="2000" kern="1200">
          <a:solidFill>
            <a:schemeClr val="tx1"/>
          </a:solidFill>
          <a:latin typeface="+mn-lt"/>
          <a:ea typeface="+mn-ea"/>
          <a:cs typeface="+mn-cs"/>
        </a:defRPr>
      </a:lvl9pPr>
    </p:bodyStyle>
    <p:otherStyle>
      <a:defPPr>
        <a:defRPr kumimoji="0" lang="en-US"/>
      </a:defPPr>
      <a:lvl1pPr marL="0" algn="l" defTabSz="914400" rtl="0" eaLnBrk="1" latinLnBrk="0" hangingPunct="1">
        <a:defRPr kumimoji="0" sz="1800" kern="1200">
          <a:solidFill>
            <a:schemeClr val="tx1"/>
          </a:solidFill>
          <a:latin typeface="+mn-lt"/>
          <a:ea typeface="+mn-ea"/>
          <a:cs typeface="+mn-cs"/>
        </a:defRPr>
      </a:lvl1pPr>
      <a:lvl2pPr marL="457200" algn="l" defTabSz="914400" rtl="0" eaLnBrk="1" latinLnBrk="0" hangingPunct="1">
        <a:defRPr kumimoji="0" sz="1800" kern="1200">
          <a:solidFill>
            <a:schemeClr val="tx1"/>
          </a:solidFill>
          <a:latin typeface="+mn-lt"/>
          <a:ea typeface="+mn-ea"/>
          <a:cs typeface="+mn-cs"/>
        </a:defRPr>
      </a:lvl2pPr>
      <a:lvl3pPr marL="914400" algn="l" defTabSz="914400" rtl="0" eaLnBrk="1" latinLnBrk="0" hangingPunct="1">
        <a:defRPr kumimoji="0" sz="1800" kern="1200">
          <a:solidFill>
            <a:schemeClr val="tx1"/>
          </a:solidFill>
          <a:latin typeface="+mn-lt"/>
          <a:ea typeface="+mn-ea"/>
          <a:cs typeface="+mn-cs"/>
        </a:defRPr>
      </a:lvl3pPr>
      <a:lvl4pPr marL="1371600" algn="l" defTabSz="914400" rtl="0" eaLnBrk="1" latinLnBrk="0" hangingPunct="1">
        <a:defRPr kumimoji="0" sz="1800" kern="1200">
          <a:solidFill>
            <a:schemeClr val="tx1"/>
          </a:solidFill>
          <a:latin typeface="+mn-lt"/>
          <a:ea typeface="+mn-ea"/>
          <a:cs typeface="+mn-cs"/>
        </a:defRPr>
      </a:lvl4pPr>
      <a:lvl5pPr marL="1828800" algn="l" defTabSz="914400" rtl="0" eaLnBrk="1" latinLnBrk="0" hangingPunct="1">
        <a:defRPr kumimoji="0" sz="1800" kern="1200">
          <a:solidFill>
            <a:schemeClr val="tx1"/>
          </a:solidFill>
          <a:latin typeface="+mn-lt"/>
          <a:ea typeface="+mn-ea"/>
          <a:cs typeface="+mn-cs"/>
        </a:defRPr>
      </a:lvl5pPr>
      <a:lvl6pPr marL="2286000" algn="l" defTabSz="914400" rtl="0" eaLnBrk="1" latinLnBrk="0" hangingPunct="1">
        <a:defRPr kumimoji="0" sz="1800" kern="1200">
          <a:solidFill>
            <a:schemeClr val="tx1"/>
          </a:solidFill>
          <a:latin typeface="+mn-lt"/>
          <a:ea typeface="+mn-ea"/>
          <a:cs typeface="+mn-cs"/>
        </a:defRPr>
      </a:lvl6pPr>
      <a:lvl7pPr marL="2743200" algn="l" defTabSz="914400" rtl="0" eaLnBrk="1" latinLnBrk="0" hangingPunct="1">
        <a:defRPr kumimoji="0" sz="1800" kern="1200">
          <a:solidFill>
            <a:schemeClr val="tx1"/>
          </a:solidFill>
          <a:latin typeface="+mn-lt"/>
          <a:ea typeface="+mn-ea"/>
          <a:cs typeface="+mn-cs"/>
        </a:defRPr>
      </a:lvl7pPr>
      <a:lvl8pPr marL="3200400" algn="l" defTabSz="914400" rtl="0" eaLnBrk="1" latinLnBrk="0" hangingPunct="1">
        <a:defRPr kumimoji="0" sz="1800" kern="1200">
          <a:solidFill>
            <a:schemeClr val="tx1"/>
          </a:solidFill>
          <a:latin typeface="+mn-lt"/>
          <a:ea typeface="+mn-ea"/>
          <a:cs typeface="+mn-cs"/>
        </a:defRPr>
      </a:lvl8pPr>
      <a:lvl9pPr marL="3657600" algn="l" defTabSz="914400" rtl="0" eaLnBrk="1" latinLnBrk="0" hangingPunct="1">
        <a:defRPr kumimoji="0"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xml"/><Relationship Id="rId5"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12.jpg"/><Relationship Id="rId1" Type="http://schemas.openxmlformats.org/officeDocument/2006/relationships/tags" Target="../tags/tag17.xml"/><Relationship Id="rId2"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13.jpg"/><Relationship Id="rId1" Type="http://schemas.openxmlformats.org/officeDocument/2006/relationships/tags" Target="../tags/tag18.xml"/><Relationship Id="rId2"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3.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8.png"/><Relationship Id="rId1" Type="http://schemas.openxmlformats.org/officeDocument/2006/relationships/tags" Target="../tags/tag4.xml"/><Relationship Id="rId2"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3.xml"/><Relationship Id="rId1" Type="http://schemas.openxmlformats.org/officeDocument/2006/relationships/tags" Target="../tags/tag5.xml"/><Relationship Id="rId2"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4.xml"/><Relationship Id="rId1" Type="http://schemas.openxmlformats.org/officeDocument/2006/relationships/tags" Target="../tags/tag7.xml"/><Relationship Id="rId2"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5.xml"/><Relationship Id="rId5" Type="http://schemas.openxmlformats.org/officeDocument/2006/relationships/image" Target="../media/image9.png"/><Relationship Id="rId1" Type="http://schemas.openxmlformats.org/officeDocument/2006/relationships/tags" Target="../tags/tag9.xml"/><Relationship Id="rId2" Type="http://schemas.openxmlformats.org/officeDocument/2006/relationships/tags" Target="../tags/tag10.xml"/></Relationships>
</file>

<file path=ppt/slides/_rels/slide6.xml.rels><?xml version="1.0" encoding="UTF-8" standalone="yes"?>
<Relationships xmlns="http://schemas.openxmlformats.org/package/2006/relationships"><Relationship Id="rId3" Type="http://schemas.openxmlformats.org/officeDocument/2006/relationships/tags" Target="../tags/tag13.xml"/><Relationship Id="rId4" Type="http://schemas.openxmlformats.org/officeDocument/2006/relationships/slideLayout" Target="../slideLayouts/slideLayout3.xml"/><Relationship Id="rId5" Type="http://schemas.openxmlformats.org/officeDocument/2006/relationships/notesSlide" Target="../notesSlides/notesSlide6.xml"/><Relationship Id="rId6" Type="http://schemas.openxmlformats.org/officeDocument/2006/relationships/diagramData" Target="../diagrams/data1.xml"/><Relationship Id="rId7" Type="http://schemas.openxmlformats.org/officeDocument/2006/relationships/diagramLayout" Target="../diagrams/layout1.xml"/><Relationship Id="rId8" Type="http://schemas.openxmlformats.org/officeDocument/2006/relationships/diagramQuickStyle" Target="../diagrams/quickStyle1.xml"/><Relationship Id="rId9" Type="http://schemas.openxmlformats.org/officeDocument/2006/relationships/diagramColors" Target="../diagrams/colors1.xml"/><Relationship Id="rId10" Type="http://schemas.microsoft.com/office/2007/relationships/diagramDrawing" Target="../diagrams/drawing1.xml"/><Relationship Id="rId1" Type="http://schemas.openxmlformats.org/officeDocument/2006/relationships/tags" Target="../tags/tag11.xml"/><Relationship Id="rId2"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0.jpg"/><Relationship Id="rId1" Type="http://schemas.openxmlformats.org/officeDocument/2006/relationships/tags" Target="../tags/tag14.xml"/><Relationship Id="rId2"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8.png"/><Relationship Id="rId1" Type="http://schemas.openxmlformats.org/officeDocument/2006/relationships/tags" Target="../tags/tag15.xml"/><Relationship Id="rId2"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11.png"/><Relationship Id="rId1" Type="http://schemas.openxmlformats.org/officeDocument/2006/relationships/tags" Target="../tags/tag16.xml"/><Relationship Id="rId2"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066800" y="1098256"/>
            <a:ext cx="6705600" cy="761999"/>
          </a:xfrm>
        </p:spPr>
        <p:txBody>
          <a:bodyPr>
            <a:normAutofit/>
          </a:bodyPr>
          <a:lstStyle/>
          <a:p>
            <a:pPr algn="l" defTabSz="914400">
              <a:spcBef>
                <a:spcPts val="0"/>
              </a:spcBef>
              <a:buNone/>
            </a:pPr>
            <a:r>
              <a:rPr lang="zh-CN" altLang="en-US" sz="3200" b="0" i="0" dirty="0" smtClean="0">
                <a:solidFill>
                  <a:schemeClr val="tx1"/>
                </a:solidFill>
                <a:latin typeface="Hei"/>
                <a:ea typeface="Hei"/>
                <a:cs typeface="Hei"/>
              </a:rPr>
              <a:t>基于</a:t>
            </a:r>
            <a:r>
              <a:rPr lang="en-US" altLang="zh-CN" sz="3200" b="0" i="0" dirty="0" smtClean="0">
                <a:solidFill>
                  <a:schemeClr val="tx1"/>
                </a:solidFill>
                <a:latin typeface="Hei"/>
                <a:ea typeface="Hei"/>
                <a:cs typeface="Hei"/>
              </a:rPr>
              <a:t>IOS</a:t>
            </a:r>
            <a:r>
              <a:rPr lang="zh-CN" altLang="en-US" sz="3200" b="0" i="0" dirty="0" smtClean="0">
                <a:solidFill>
                  <a:schemeClr val="tx1"/>
                </a:solidFill>
                <a:latin typeface="Hei"/>
                <a:ea typeface="Hei"/>
                <a:cs typeface="Hei"/>
              </a:rPr>
              <a:t>的</a:t>
            </a:r>
            <a:r>
              <a:rPr lang="en-US" altLang="zh-CN" sz="3200" b="0" i="0" dirty="0" smtClean="0">
                <a:solidFill>
                  <a:schemeClr val="tx1"/>
                </a:solidFill>
                <a:latin typeface="Hei"/>
                <a:ea typeface="Hei"/>
                <a:cs typeface="Hei"/>
              </a:rPr>
              <a:t>2048</a:t>
            </a:r>
            <a:r>
              <a:rPr lang="zh-CN" altLang="en-US" sz="3200" b="0" i="0" dirty="0" smtClean="0">
                <a:solidFill>
                  <a:schemeClr val="tx1"/>
                </a:solidFill>
                <a:latin typeface="Hei"/>
                <a:ea typeface="Hei"/>
                <a:cs typeface="Hei"/>
              </a:rPr>
              <a:t>游戏</a:t>
            </a:r>
            <a:endParaRPr lang="en-US" sz="3200" b="0" i="0" dirty="0">
              <a:solidFill>
                <a:schemeClr val="tx1"/>
              </a:solidFill>
              <a:latin typeface="Hei"/>
              <a:ea typeface="Hei"/>
              <a:cs typeface="Hei"/>
            </a:endParaRPr>
          </a:p>
        </p:txBody>
      </p:sp>
      <p:sp>
        <p:nvSpPr>
          <p:cNvPr id="3" name="Subtitle 2"/>
          <p:cNvSpPr>
            <a:spLocks noGrp="1"/>
          </p:cNvSpPr>
          <p:nvPr>
            <p:ph type="subTitle" idx="1"/>
            <p:custDataLst>
              <p:tags r:id="rId3"/>
            </p:custDataLst>
          </p:nvPr>
        </p:nvSpPr>
        <p:spPr>
          <a:xfrm>
            <a:off x="4876800" y="5029200"/>
            <a:ext cx="3733800" cy="1295400"/>
          </a:xfrm>
        </p:spPr>
        <p:txBody>
          <a:bodyPr/>
          <a:lstStyle/>
          <a:p>
            <a:pPr marL="0" indent="0" algn="ctr">
              <a:lnSpc>
                <a:spcPct val="150000"/>
              </a:lnSpc>
              <a:buNone/>
            </a:pPr>
            <a:r>
              <a:rPr lang="en-US" altLang="zh-CN" dirty="0" smtClean="0">
                <a:latin typeface="Hei"/>
                <a:ea typeface="Hei"/>
                <a:cs typeface="Hei"/>
              </a:rPr>
              <a:t>  </a:t>
            </a:r>
            <a:r>
              <a:rPr lang="zh-CN" altLang="en-US" dirty="0" smtClean="0">
                <a:latin typeface="Hei"/>
                <a:ea typeface="Hei"/>
                <a:cs typeface="Hei"/>
              </a:rPr>
              <a:t>学号：</a:t>
            </a:r>
            <a:r>
              <a:rPr lang="en-US" altLang="zh-CN" dirty="0" smtClean="0">
                <a:latin typeface="Hei"/>
                <a:ea typeface="Hei"/>
                <a:cs typeface="Hei"/>
              </a:rPr>
              <a:t> nb15033</a:t>
            </a:r>
            <a:endParaRPr lang="en-US" altLang="zh-CN" dirty="0">
              <a:latin typeface="Hei"/>
              <a:ea typeface="Hei"/>
              <a:cs typeface="Hei"/>
            </a:endParaRPr>
          </a:p>
          <a:p>
            <a:pPr marL="0" indent="0" algn="ctr">
              <a:lnSpc>
                <a:spcPct val="150000"/>
              </a:lnSpc>
              <a:buNone/>
            </a:pPr>
            <a:r>
              <a:rPr lang="zh-CN" altLang="en-US" dirty="0" smtClean="0">
                <a:latin typeface="Hei"/>
                <a:ea typeface="Hei"/>
                <a:cs typeface="Hei"/>
              </a:rPr>
              <a:t>姓名：</a:t>
            </a:r>
            <a:r>
              <a:rPr lang="en-US" altLang="zh-CN" dirty="0" smtClean="0">
                <a:latin typeface="Hei"/>
                <a:ea typeface="Hei"/>
                <a:cs typeface="Hei"/>
              </a:rPr>
              <a:t>  </a:t>
            </a:r>
            <a:r>
              <a:rPr lang="zh-CN" altLang="en-US" dirty="0" smtClean="0">
                <a:latin typeface="Hei"/>
                <a:ea typeface="Hei"/>
                <a:cs typeface="Hei"/>
              </a:rPr>
              <a:t>王国军</a:t>
            </a:r>
            <a:endParaRPr lang="en-US" altLang="zh-CN" dirty="0" smtClean="0">
              <a:latin typeface="Hei"/>
              <a:ea typeface="Hei"/>
              <a:cs typeface="Hei"/>
            </a:endParaRPr>
          </a:p>
          <a:p>
            <a:pPr marL="0" indent="0" algn="ctr">
              <a:lnSpc>
                <a:spcPct val="150000"/>
              </a:lnSpc>
              <a:buNone/>
            </a:pPr>
            <a:r>
              <a:rPr lang="zh-CN" altLang="en-US" sz="1600" b="0" i="0" baseline="0" dirty="0" smtClean="0">
                <a:solidFill>
                  <a:schemeClr val="tx1"/>
                </a:solidFill>
                <a:latin typeface="Hei"/>
                <a:ea typeface="Hei"/>
                <a:cs typeface="Hei"/>
              </a:rPr>
              <a:t>班级：</a:t>
            </a:r>
            <a:r>
              <a:rPr lang="en-US" altLang="zh-CN" sz="1600" b="0" i="0" baseline="0" dirty="0" smtClean="0">
                <a:solidFill>
                  <a:schemeClr val="tx1"/>
                </a:solidFill>
                <a:latin typeface="Hei"/>
                <a:ea typeface="Hei"/>
                <a:cs typeface="Hei"/>
              </a:rPr>
              <a:t> </a:t>
            </a:r>
            <a:r>
              <a:rPr lang="zh-CN" altLang="zh-CN" sz="1600" b="0" i="0" baseline="0" dirty="0" smtClean="0">
                <a:solidFill>
                  <a:schemeClr val="tx1"/>
                </a:solidFill>
                <a:latin typeface="Hei"/>
                <a:ea typeface="Hei"/>
                <a:cs typeface="Hei"/>
              </a:rPr>
              <a:t>1</a:t>
            </a:r>
            <a:r>
              <a:rPr lang="en-US" altLang="zh-CN" sz="1600" b="0" i="0" baseline="0" dirty="0" smtClean="0">
                <a:solidFill>
                  <a:schemeClr val="tx1"/>
                </a:solidFill>
                <a:latin typeface="Hei"/>
                <a:ea typeface="Hei"/>
                <a:cs typeface="Hei"/>
              </a:rPr>
              <a:t>511</a:t>
            </a:r>
            <a:r>
              <a:rPr lang="zh-CN" altLang="en-US" sz="1600" b="0" i="0" baseline="0" dirty="0" smtClean="0">
                <a:solidFill>
                  <a:schemeClr val="tx1"/>
                </a:solidFill>
                <a:latin typeface="Hei"/>
                <a:ea typeface="Hei"/>
                <a:cs typeface="Hei"/>
              </a:rPr>
              <a:t>班</a:t>
            </a:r>
            <a:endParaRPr lang="en-US" sz="1600" b="0" i="0" baseline="0" dirty="0">
              <a:solidFill>
                <a:schemeClr val="tx1"/>
              </a:solidFill>
              <a:latin typeface="Hei"/>
              <a:ea typeface="Hei"/>
              <a:cs typeface="Hei"/>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pPr algn="l" defTabSz="914400">
              <a:spcBef>
                <a:spcPts val="0"/>
              </a:spcBef>
              <a:buNone/>
            </a:pPr>
            <a:r>
              <a:rPr lang="zh-CN" altLang="en-US" dirty="0" smtClean="0">
                <a:latin typeface="Hei"/>
                <a:ea typeface="Hei"/>
                <a:cs typeface="Hei"/>
              </a:rPr>
              <a:t>微博分享界面</a:t>
            </a:r>
            <a:endParaRPr lang="en-US" sz="2800" b="0" i="0" dirty="0">
              <a:solidFill>
                <a:schemeClr val="tx1"/>
              </a:solidFill>
              <a:latin typeface="Hei"/>
              <a:ea typeface="Hei"/>
              <a:cs typeface="Hei"/>
            </a:endParaRPr>
          </a:p>
        </p:txBody>
      </p:sp>
      <p:sp>
        <p:nvSpPr>
          <p:cNvPr id="5" name="Content Placeholder 4"/>
          <p:cNvSpPr>
            <a:spLocks noGrp="1"/>
          </p:cNvSpPr>
          <p:nvPr>
            <p:ph idx="1"/>
          </p:nvPr>
        </p:nvSpPr>
        <p:spPr>
          <a:xfrm>
            <a:off x="609600" y="2209800"/>
            <a:ext cx="3124200" cy="2819400"/>
          </a:xfrm>
        </p:spPr>
        <p:txBody>
          <a:bodyPr/>
          <a:lstStyle/>
          <a:p>
            <a:pPr marL="0" indent="0" algn="l" defTabSz="914400">
              <a:lnSpc>
                <a:spcPct val="150000"/>
              </a:lnSpc>
              <a:spcBef>
                <a:spcPts val="0"/>
              </a:spcBef>
              <a:buSzPct val="130000"/>
              <a:buNone/>
            </a:pPr>
            <a:r>
              <a:rPr lang="zh-CN" altLang="en-US" dirty="0" smtClean="0">
                <a:latin typeface="Hei"/>
                <a:ea typeface="Hei"/>
                <a:cs typeface="Hei"/>
              </a:rPr>
              <a:t>微博分享，玩家在结束游戏之后可以对成绩进行截图，一键点击进入微博界面，进行微博分享，将游戏成绩分享给好朋友。</a:t>
            </a:r>
            <a:endParaRPr lang="en-US" dirty="0" smtClean="0">
              <a:latin typeface="Hei"/>
              <a:ea typeface="Hei"/>
              <a:cs typeface="Hei"/>
            </a:endParaRPr>
          </a:p>
          <a:p>
            <a:pPr marL="0" indent="0" algn="l" defTabSz="914400">
              <a:lnSpc>
                <a:spcPct val="150000"/>
              </a:lnSpc>
              <a:spcBef>
                <a:spcPts val="480"/>
              </a:spcBef>
              <a:buClr>
                <a:schemeClr val="tx1"/>
              </a:buClr>
              <a:buSzPct val="130000"/>
              <a:buNone/>
            </a:pPr>
            <a:endParaRPr lang="en-US" sz="2000" b="0" i="0" dirty="0">
              <a:solidFill>
                <a:schemeClr val="tx1"/>
              </a:solidFill>
              <a:latin typeface="Hei"/>
              <a:ea typeface="Hei"/>
              <a:cs typeface="Hei"/>
            </a:endParaRPr>
          </a:p>
          <a:p>
            <a:pPr marL="0" indent="0" algn="l" defTabSz="914400">
              <a:lnSpc>
                <a:spcPct val="150000"/>
              </a:lnSpc>
              <a:spcBef>
                <a:spcPts val="0"/>
              </a:spcBef>
              <a:buNone/>
            </a:pPr>
            <a:endParaRPr lang="en-US" dirty="0" smtClean="0">
              <a:latin typeface="Hei"/>
              <a:ea typeface="Hei"/>
              <a:cs typeface="Hei"/>
            </a:endParaRPr>
          </a:p>
        </p:txBody>
      </p:sp>
      <p:pic>
        <p:nvPicPr>
          <p:cNvPr id="3" name="图片 2" descr="72A62627-BA27-4FF7-806E-53AB706909D3.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9808" y="883424"/>
            <a:ext cx="3546184" cy="5441176"/>
          </a:xfrm>
          <a:prstGeom prst="rect">
            <a:avLst/>
          </a:prstGeom>
        </p:spPr>
      </p:pic>
    </p:spTree>
    <p:custDataLst>
      <p:tags r:id="rId1"/>
    </p:custDataLst>
    <p:extLst>
      <p:ext uri="{BB962C8B-B14F-4D97-AF65-F5344CB8AC3E}">
        <p14:creationId xmlns:p14="http://schemas.microsoft.com/office/powerpoint/2010/main" val="168003698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pPr algn="l" defTabSz="914400">
              <a:spcBef>
                <a:spcPts val="0"/>
              </a:spcBef>
              <a:buNone/>
            </a:pPr>
            <a:r>
              <a:rPr lang="zh-CN" altLang="en-US" dirty="0" smtClean="0">
                <a:latin typeface="Hei"/>
                <a:ea typeface="Hei"/>
                <a:cs typeface="Hei"/>
              </a:rPr>
              <a:t>游戏结束界面</a:t>
            </a:r>
            <a:endParaRPr lang="en-US" sz="2800" b="0" i="0" dirty="0">
              <a:solidFill>
                <a:schemeClr val="tx1"/>
              </a:solidFill>
              <a:latin typeface="Hei"/>
              <a:ea typeface="Hei"/>
              <a:cs typeface="Hei"/>
            </a:endParaRPr>
          </a:p>
        </p:txBody>
      </p:sp>
      <p:sp>
        <p:nvSpPr>
          <p:cNvPr id="5" name="Content Placeholder 4"/>
          <p:cNvSpPr>
            <a:spLocks noGrp="1"/>
          </p:cNvSpPr>
          <p:nvPr>
            <p:ph idx="1"/>
          </p:nvPr>
        </p:nvSpPr>
        <p:spPr>
          <a:xfrm>
            <a:off x="609600" y="2209800"/>
            <a:ext cx="3124200" cy="2819400"/>
          </a:xfrm>
        </p:spPr>
        <p:txBody>
          <a:bodyPr>
            <a:normAutofit lnSpcReduction="10000"/>
          </a:bodyPr>
          <a:lstStyle/>
          <a:p>
            <a:pPr marL="0" indent="0" algn="l" defTabSz="914400">
              <a:lnSpc>
                <a:spcPct val="150000"/>
              </a:lnSpc>
              <a:spcBef>
                <a:spcPts val="0"/>
              </a:spcBef>
              <a:buSzPct val="130000"/>
              <a:buNone/>
            </a:pPr>
            <a:r>
              <a:rPr lang="zh-CN" altLang="en-US" dirty="0" smtClean="0">
                <a:latin typeface="Hei"/>
                <a:ea typeface="Hei"/>
                <a:cs typeface="Hei"/>
              </a:rPr>
              <a:t>当</a:t>
            </a:r>
            <a:r>
              <a:rPr lang="en-US" altLang="zh-CN" dirty="0" smtClean="0">
                <a:latin typeface="Hei"/>
                <a:ea typeface="Hei"/>
                <a:cs typeface="Hei"/>
              </a:rPr>
              <a:t>16</a:t>
            </a:r>
            <a:r>
              <a:rPr lang="zh-CN" altLang="en-US" dirty="0" smtClean="0">
                <a:latin typeface="Hei"/>
                <a:ea typeface="Hei"/>
                <a:cs typeface="Hei"/>
              </a:rPr>
              <a:t>格中出现“</a:t>
            </a:r>
            <a:r>
              <a:rPr lang="en-US" altLang="zh-CN" dirty="0" smtClean="0">
                <a:latin typeface="Hei"/>
                <a:ea typeface="Hei"/>
                <a:cs typeface="Hei"/>
              </a:rPr>
              <a:t>2048</a:t>
            </a:r>
            <a:r>
              <a:rPr lang="zh-CN" altLang="en-US" dirty="0" smtClean="0">
                <a:latin typeface="Hei"/>
                <a:ea typeface="Hei"/>
                <a:cs typeface="Hei"/>
              </a:rPr>
              <a:t>”数字或不能继续进行滑动、相撞，则游戏结束。此时会出现弹出框进行提示，截图、分享或再来一局。以及最新记录的提示。</a:t>
            </a:r>
            <a:endParaRPr lang="en-US" dirty="0" smtClean="0">
              <a:latin typeface="Hei"/>
              <a:ea typeface="Hei"/>
              <a:cs typeface="Hei"/>
            </a:endParaRPr>
          </a:p>
          <a:p>
            <a:pPr marL="0" indent="0" algn="l" defTabSz="914400">
              <a:lnSpc>
                <a:spcPct val="150000"/>
              </a:lnSpc>
              <a:spcBef>
                <a:spcPts val="480"/>
              </a:spcBef>
              <a:buClr>
                <a:schemeClr val="tx1"/>
              </a:buClr>
              <a:buSzPct val="130000"/>
              <a:buNone/>
            </a:pPr>
            <a:endParaRPr lang="en-US" sz="2000" b="0" i="0" dirty="0">
              <a:solidFill>
                <a:schemeClr val="tx1"/>
              </a:solidFill>
              <a:latin typeface="Hei"/>
              <a:ea typeface="Hei"/>
              <a:cs typeface="Hei"/>
            </a:endParaRPr>
          </a:p>
          <a:p>
            <a:pPr marL="0" indent="0" algn="l" defTabSz="914400">
              <a:lnSpc>
                <a:spcPct val="150000"/>
              </a:lnSpc>
              <a:spcBef>
                <a:spcPts val="0"/>
              </a:spcBef>
              <a:buNone/>
            </a:pPr>
            <a:endParaRPr lang="en-US" dirty="0" smtClean="0">
              <a:latin typeface="Hei"/>
              <a:ea typeface="Hei"/>
              <a:cs typeface="Hei"/>
            </a:endParaRPr>
          </a:p>
        </p:txBody>
      </p:sp>
      <p:pic>
        <p:nvPicPr>
          <p:cNvPr id="4" name="图片 3" descr="5162B5A4-AF13-4AAD-86B5-C6445EBDE7B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2064" y="768504"/>
            <a:ext cx="3657600" cy="5612130"/>
          </a:xfrm>
          <a:prstGeom prst="rect">
            <a:avLst/>
          </a:prstGeom>
        </p:spPr>
      </p:pic>
    </p:spTree>
    <p:custDataLst>
      <p:tags r:id="rId1"/>
    </p:custDataLst>
    <p:extLst>
      <p:ext uri="{BB962C8B-B14F-4D97-AF65-F5344CB8AC3E}">
        <p14:creationId xmlns:p14="http://schemas.microsoft.com/office/powerpoint/2010/main" val="347933883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01328"/>
            <a:ext cx="8229600" cy="1371600"/>
          </a:xfrm>
        </p:spPr>
        <p:txBody>
          <a:bodyPr>
            <a:noAutofit/>
          </a:bodyPr>
          <a:lstStyle/>
          <a:p>
            <a:pPr algn="ctr" defTabSz="914400">
              <a:spcBef>
                <a:spcPts val="0"/>
              </a:spcBef>
              <a:buNone/>
            </a:pPr>
            <a:r>
              <a:rPr lang="zh-CN" altLang="en-US" sz="8000" dirty="0" smtClean="0">
                <a:latin typeface="Hei"/>
                <a:ea typeface="Hei"/>
                <a:cs typeface="Hei"/>
              </a:rPr>
              <a:t>谢谢</a:t>
            </a:r>
            <a:endParaRPr lang="en-US" sz="8000" b="0" i="0" dirty="0">
              <a:solidFill>
                <a:schemeClr val="tx1"/>
              </a:solidFill>
              <a:latin typeface="Hei"/>
              <a:ea typeface="Hei"/>
              <a:cs typeface="Hei"/>
            </a:endParaRPr>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pPr algn="l" defTabSz="914400">
              <a:spcBef>
                <a:spcPts val="0"/>
              </a:spcBef>
              <a:buNone/>
            </a:pPr>
            <a:r>
              <a:rPr lang="en-US" sz="2800" b="0" i="0">
                <a:solidFill>
                  <a:schemeClr val="tx1"/>
                </a:solidFill>
                <a:latin typeface="Hei"/>
                <a:ea typeface="Hei"/>
                <a:cs typeface="Hei"/>
              </a:rPr>
              <a:t>项目概述</a:t>
            </a:r>
          </a:p>
        </p:txBody>
      </p:sp>
      <p:sp>
        <p:nvSpPr>
          <p:cNvPr id="5" name="Content Placeholder 4"/>
          <p:cNvSpPr>
            <a:spLocks noGrp="1"/>
          </p:cNvSpPr>
          <p:nvPr>
            <p:ph idx="1"/>
          </p:nvPr>
        </p:nvSpPr>
        <p:spPr>
          <a:xfrm>
            <a:off x="609600" y="1905000"/>
            <a:ext cx="3429000" cy="4038600"/>
          </a:xfrm>
        </p:spPr>
        <p:txBody>
          <a:bodyPr/>
          <a:lstStyle/>
          <a:p>
            <a:pPr marL="0" indent="0" algn="l" defTabSz="914400">
              <a:lnSpc>
                <a:spcPct val="150000"/>
              </a:lnSpc>
              <a:spcBef>
                <a:spcPts val="480"/>
              </a:spcBef>
              <a:buClr>
                <a:schemeClr val="tx1"/>
              </a:buClr>
              <a:buSzPct val="130000"/>
              <a:buNone/>
            </a:pPr>
            <a:r>
              <a:rPr lang="zh-CN" altLang="en-US" sz="1600" b="0" i="0" dirty="0" smtClean="0">
                <a:solidFill>
                  <a:schemeClr val="tx1"/>
                </a:solidFill>
                <a:latin typeface="Hei"/>
                <a:ea typeface="Hei"/>
                <a:cs typeface="Hei"/>
              </a:rPr>
              <a:t>最近以来，移动手游越来越成为当下游戏产业中最重要的一环，市场也在加大对这一产业的投入，涌现出了愤怒的小鸟、水果忍者、</a:t>
            </a:r>
            <a:r>
              <a:rPr lang="en-US" altLang="zh-CN" sz="1600" b="0" i="0" dirty="0" smtClean="0">
                <a:solidFill>
                  <a:schemeClr val="tx1"/>
                </a:solidFill>
                <a:latin typeface="Hei"/>
                <a:ea typeface="Hei"/>
                <a:cs typeface="Hei"/>
              </a:rPr>
              <a:t>flappy bird</a:t>
            </a:r>
            <a:r>
              <a:rPr lang="zh-CN" altLang="en-US" sz="1600" b="0" i="0" dirty="0" smtClean="0">
                <a:solidFill>
                  <a:schemeClr val="tx1"/>
                </a:solidFill>
                <a:latin typeface="Hei"/>
                <a:ea typeface="Hei"/>
                <a:cs typeface="Hei"/>
              </a:rPr>
              <a:t>、</a:t>
            </a:r>
            <a:r>
              <a:rPr lang="en-US" altLang="zh-CN" sz="1600" b="0" i="0" dirty="0" smtClean="0">
                <a:solidFill>
                  <a:schemeClr val="tx1"/>
                </a:solidFill>
                <a:latin typeface="Hei"/>
                <a:ea typeface="Hei"/>
                <a:cs typeface="Hei"/>
              </a:rPr>
              <a:t>2048</a:t>
            </a:r>
            <a:r>
              <a:rPr lang="zh-CN" altLang="en-US" sz="1600" b="0" i="0" dirty="0" smtClean="0">
                <a:solidFill>
                  <a:schemeClr val="tx1"/>
                </a:solidFill>
                <a:latin typeface="Hei"/>
                <a:ea typeface="Hei"/>
                <a:cs typeface="Hei"/>
              </a:rPr>
              <a:t>等诸多优秀的手游，然而任何一款手游能够风靡，主要还是依赖其简单的操作性，因此本次</a:t>
            </a:r>
            <a:r>
              <a:rPr lang="en-US" altLang="zh-CN" sz="1600" b="0" i="0" dirty="0" smtClean="0">
                <a:solidFill>
                  <a:schemeClr val="tx1"/>
                </a:solidFill>
                <a:latin typeface="Hei"/>
                <a:ea typeface="Hei"/>
                <a:cs typeface="Hei"/>
              </a:rPr>
              <a:t>IOS</a:t>
            </a:r>
            <a:r>
              <a:rPr lang="zh-CN" altLang="en-US" sz="1600" b="0" i="0" dirty="0" smtClean="0">
                <a:solidFill>
                  <a:schemeClr val="tx1"/>
                </a:solidFill>
                <a:latin typeface="Hei"/>
                <a:ea typeface="Hei"/>
                <a:cs typeface="Hei"/>
              </a:rPr>
              <a:t>课程大作业我选择其中经典的</a:t>
            </a:r>
            <a:r>
              <a:rPr lang="en-US" altLang="zh-CN" sz="1600" b="0" i="0" dirty="0" smtClean="0">
                <a:solidFill>
                  <a:schemeClr val="tx1"/>
                </a:solidFill>
                <a:latin typeface="Hei"/>
                <a:ea typeface="Hei"/>
                <a:cs typeface="Hei"/>
              </a:rPr>
              <a:t>2048</a:t>
            </a:r>
            <a:r>
              <a:rPr lang="zh-CN" altLang="en-US" sz="1600" b="0" i="0" dirty="0" smtClean="0">
                <a:solidFill>
                  <a:schemeClr val="tx1"/>
                </a:solidFill>
                <a:latin typeface="Hei"/>
                <a:ea typeface="Hei"/>
                <a:cs typeface="Hei"/>
              </a:rPr>
              <a:t>游戏。</a:t>
            </a:r>
            <a:endParaRPr lang="en-US" sz="1600" b="0" i="0" dirty="0">
              <a:solidFill>
                <a:schemeClr val="tx1"/>
              </a:solidFill>
              <a:latin typeface="Hei"/>
              <a:ea typeface="Hei"/>
              <a:cs typeface="Hei"/>
            </a:endParaRPr>
          </a:p>
          <a:p>
            <a:pPr marL="347472" indent="-347472" algn="l" defTabSz="914400">
              <a:lnSpc>
                <a:spcPct val="150000"/>
              </a:lnSpc>
              <a:spcBef>
                <a:spcPts val="0"/>
              </a:spcBef>
              <a:buSzPct val="130000"/>
              <a:buFont typeface="Arial"/>
              <a:buChar char="•"/>
            </a:pPr>
            <a:endParaRPr lang="en-US" dirty="0" smtClean="0">
              <a:latin typeface="Hei"/>
              <a:ea typeface="Hei"/>
              <a:cs typeface="Hei"/>
            </a:endParaRPr>
          </a:p>
          <a:p>
            <a:pPr marL="0" indent="0" algn="l" defTabSz="914400">
              <a:lnSpc>
                <a:spcPct val="150000"/>
              </a:lnSpc>
              <a:spcBef>
                <a:spcPts val="480"/>
              </a:spcBef>
              <a:buClr>
                <a:schemeClr val="tx1"/>
              </a:buClr>
              <a:buSzPct val="130000"/>
              <a:buNone/>
            </a:pPr>
            <a:endParaRPr lang="en-US" sz="2000" b="0" i="0" dirty="0">
              <a:solidFill>
                <a:schemeClr val="tx1"/>
              </a:solidFill>
              <a:latin typeface="Hei"/>
              <a:ea typeface="Hei"/>
              <a:cs typeface="Hei"/>
            </a:endParaRPr>
          </a:p>
          <a:p>
            <a:pPr marL="347472" indent="-347472" algn="l" defTabSz="914400">
              <a:lnSpc>
                <a:spcPct val="150000"/>
              </a:lnSpc>
              <a:spcBef>
                <a:spcPts val="0"/>
              </a:spcBef>
              <a:buSzPct val="130000"/>
              <a:buFont typeface="Arial"/>
              <a:buChar char="•"/>
            </a:pPr>
            <a:endParaRPr lang="en-US" dirty="0" smtClean="0">
              <a:latin typeface="Hei"/>
              <a:ea typeface="Hei"/>
              <a:cs typeface="Hei"/>
            </a:endParaRPr>
          </a:p>
          <a:p>
            <a:pPr marL="0" indent="0" algn="l" defTabSz="914400">
              <a:lnSpc>
                <a:spcPct val="150000"/>
              </a:lnSpc>
              <a:spcBef>
                <a:spcPts val="480"/>
              </a:spcBef>
              <a:buClr>
                <a:schemeClr val="tx1"/>
              </a:buClr>
              <a:buSzPct val="130000"/>
              <a:buNone/>
            </a:pPr>
            <a:endParaRPr lang="en-US" sz="2000" b="0" i="0" dirty="0">
              <a:solidFill>
                <a:schemeClr val="tx1"/>
              </a:solidFill>
              <a:latin typeface="Hei"/>
              <a:ea typeface="Hei"/>
              <a:cs typeface="Hei"/>
            </a:endParaRPr>
          </a:p>
          <a:p>
            <a:pPr marL="0" indent="0" algn="l" defTabSz="914400">
              <a:lnSpc>
                <a:spcPct val="150000"/>
              </a:lnSpc>
              <a:spcBef>
                <a:spcPts val="0"/>
              </a:spcBef>
              <a:buNone/>
            </a:pPr>
            <a:endParaRPr lang="en-US" dirty="0" smtClean="0">
              <a:latin typeface="Hei"/>
              <a:ea typeface="Hei"/>
              <a:cs typeface="Hei"/>
            </a:endParaRPr>
          </a:p>
        </p:txBody>
      </p:sp>
      <p:pic>
        <p:nvPicPr>
          <p:cNvPr id="6" name="图片 5" descr="Simulator Screen Shot 2016年1月2日 上午11.08.0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838200"/>
            <a:ext cx="3510762" cy="5266143"/>
          </a:xfrm>
          <a:prstGeom prst="rect">
            <a:avLst/>
          </a:prstGeom>
        </p:spPr>
      </p:pic>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pPr algn="l" defTabSz="914400">
              <a:spcBef>
                <a:spcPts val="0"/>
              </a:spcBef>
              <a:buNone/>
            </a:pPr>
            <a:r>
              <a:rPr lang="zh-CN" altLang="en-US" dirty="0" smtClean="0">
                <a:latin typeface="Hei"/>
                <a:ea typeface="Hei"/>
                <a:cs typeface="Hei"/>
              </a:rPr>
              <a:t>项目背景</a:t>
            </a:r>
            <a:endParaRPr lang="en-US" sz="2800" b="0" i="0" dirty="0">
              <a:solidFill>
                <a:schemeClr val="tx1"/>
              </a:solidFill>
              <a:latin typeface="Hei"/>
              <a:ea typeface="Hei"/>
              <a:cs typeface="Hei"/>
            </a:endParaRPr>
          </a:p>
        </p:txBody>
      </p:sp>
      <p:sp>
        <p:nvSpPr>
          <p:cNvPr id="4" name="Content Placeholder 3"/>
          <p:cNvSpPr>
            <a:spLocks noGrp="1"/>
          </p:cNvSpPr>
          <p:nvPr>
            <p:ph idx="1"/>
          </p:nvPr>
        </p:nvSpPr>
        <p:spPr>
          <a:xfrm>
            <a:off x="914400" y="1828801"/>
            <a:ext cx="7315200" cy="4114800"/>
          </a:xfrm>
        </p:spPr>
        <p:txBody>
          <a:bodyPr/>
          <a:lstStyle/>
          <a:p>
            <a:pPr marL="0" indent="0" defTabSz="914400">
              <a:lnSpc>
                <a:spcPct val="150000"/>
              </a:lnSpc>
              <a:spcBef>
                <a:spcPts val="0"/>
              </a:spcBef>
              <a:buNone/>
            </a:pPr>
            <a:r>
              <a:rPr lang="en-US" altLang="zh-CN" dirty="0" smtClean="0">
                <a:latin typeface="Hei"/>
                <a:ea typeface="Hei"/>
                <a:cs typeface="Hei"/>
              </a:rPr>
              <a:t>   </a:t>
            </a:r>
            <a:r>
              <a:rPr lang="en-US" altLang="zh-CN" sz="1800" dirty="0" smtClean="0">
                <a:latin typeface="Hei"/>
                <a:ea typeface="Hei"/>
                <a:cs typeface="Hei"/>
              </a:rPr>
              <a:t>  </a:t>
            </a:r>
            <a:r>
              <a:rPr lang="zh-CN" altLang="en-US" sz="1800" dirty="0" smtClean="0">
                <a:latin typeface="Hei"/>
                <a:ea typeface="Hei"/>
                <a:cs typeface="Hei"/>
              </a:rPr>
              <a:t>关于“</a:t>
            </a:r>
            <a:r>
              <a:rPr lang="en-US" altLang="zh-CN" sz="1800" dirty="0" smtClean="0">
                <a:latin typeface="Hei"/>
                <a:ea typeface="Hei"/>
                <a:cs typeface="Hei"/>
              </a:rPr>
              <a:t>2048</a:t>
            </a:r>
            <a:r>
              <a:rPr lang="zh-CN" altLang="en-US" sz="1800" dirty="0" smtClean="0">
                <a:latin typeface="Hei"/>
                <a:ea typeface="Hei"/>
                <a:cs typeface="Hei"/>
              </a:rPr>
              <a:t>”诞生的故事，故事的发展是这样的，“</a:t>
            </a:r>
            <a:r>
              <a:rPr lang="en-US" altLang="zh-CN" sz="1800" dirty="0" smtClean="0">
                <a:latin typeface="Hei"/>
                <a:ea typeface="Hei"/>
                <a:cs typeface="Hei"/>
              </a:rPr>
              <a:t>2048</a:t>
            </a:r>
            <a:r>
              <a:rPr lang="zh-CN" altLang="en-US" sz="1800" dirty="0" smtClean="0">
                <a:latin typeface="Hei"/>
                <a:ea typeface="Hei"/>
                <a:cs typeface="Hei"/>
              </a:rPr>
              <a:t>”的祖先是一款名为“</a:t>
            </a:r>
            <a:r>
              <a:rPr lang="en-US" altLang="zh-CN" sz="1800" dirty="0" smtClean="0">
                <a:latin typeface="Hei"/>
                <a:ea typeface="Hei"/>
                <a:cs typeface="Hei"/>
              </a:rPr>
              <a:t>Threes</a:t>
            </a:r>
            <a:r>
              <a:rPr lang="zh-CN" altLang="en-US" sz="1800" dirty="0" smtClean="0">
                <a:latin typeface="Hei"/>
                <a:ea typeface="Hei"/>
                <a:cs typeface="Hei"/>
              </a:rPr>
              <a:t>”（中文名为“小</a:t>
            </a:r>
            <a:r>
              <a:rPr lang="en-US" altLang="zh-CN" sz="1800" dirty="0" smtClean="0">
                <a:latin typeface="Hei"/>
                <a:ea typeface="Hei"/>
                <a:cs typeface="Hei"/>
              </a:rPr>
              <a:t>3</a:t>
            </a:r>
            <a:r>
              <a:rPr lang="zh-CN" altLang="en-US" sz="1800" dirty="0" smtClean="0">
                <a:latin typeface="Hei"/>
                <a:ea typeface="Hei"/>
                <a:cs typeface="Hei"/>
              </a:rPr>
              <a:t>传奇”）的手游。“小</a:t>
            </a:r>
            <a:r>
              <a:rPr lang="zh-CN" altLang="zh-CN" sz="1800" dirty="0" smtClean="0">
                <a:latin typeface="Hei"/>
                <a:ea typeface="Hei"/>
                <a:cs typeface="Hei"/>
              </a:rPr>
              <a:t>3</a:t>
            </a:r>
            <a:r>
              <a:rPr lang="zh-CN" altLang="en-US" sz="1800" dirty="0" smtClean="0">
                <a:latin typeface="Hei"/>
                <a:ea typeface="Hei"/>
                <a:cs typeface="Hei"/>
              </a:rPr>
              <a:t>传奇</a:t>
            </a:r>
            <a:r>
              <a:rPr lang="zh-CN" altLang="en-US" sz="1800" dirty="0" smtClean="0">
                <a:latin typeface="Hei"/>
                <a:ea typeface="Hei"/>
                <a:cs typeface="Hei"/>
              </a:rPr>
              <a:t>”的两位开发者花了近一年半的时间才开发出这个游戏的核心玩法，却在上架</a:t>
            </a:r>
            <a:r>
              <a:rPr lang="en-US" altLang="zh-CN" sz="1800" dirty="0" smtClean="0">
                <a:latin typeface="Hei"/>
                <a:ea typeface="Hei"/>
                <a:cs typeface="Hei"/>
              </a:rPr>
              <a:t>App Store</a:t>
            </a:r>
            <a:r>
              <a:rPr lang="zh-CN" altLang="en-US" sz="1800" dirty="0" smtClean="0">
                <a:latin typeface="Hei"/>
                <a:ea typeface="Hei"/>
                <a:cs typeface="Hei"/>
              </a:rPr>
              <a:t>后</a:t>
            </a:r>
            <a:r>
              <a:rPr lang="en-US" altLang="zh-CN" sz="1800" dirty="0" smtClean="0">
                <a:latin typeface="Hei"/>
                <a:ea typeface="Hei"/>
                <a:cs typeface="Hei"/>
              </a:rPr>
              <a:t>21</a:t>
            </a:r>
            <a:r>
              <a:rPr lang="zh-CN" altLang="en-US" sz="1800" dirty="0" smtClean="0">
                <a:latin typeface="Hei"/>
                <a:ea typeface="Hei"/>
                <a:cs typeface="Hei"/>
              </a:rPr>
              <a:t>天就被“</a:t>
            </a:r>
            <a:r>
              <a:rPr lang="en-US" altLang="zh-CN" sz="1800" dirty="0" smtClean="0">
                <a:latin typeface="Hei"/>
                <a:ea typeface="Hei"/>
                <a:cs typeface="Hei"/>
              </a:rPr>
              <a:t>1024</a:t>
            </a:r>
            <a:r>
              <a:rPr lang="zh-CN" altLang="en-US" sz="1800" dirty="0" smtClean="0">
                <a:latin typeface="Hei"/>
                <a:ea typeface="Hei"/>
                <a:cs typeface="Hei"/>
              </a:rPr>
              <a:t>”抄了过去。最让人意想不到的是，“</a:t>
            </a:r>
            <a:r>
              <a:rPr lang="en-US" altLang="zh-CN" sz="1800" dirty="0" smtClean="0">
                <a:latin typeface="Hei"/>
                <a:ea typeface="Hei"/>
                <a:cs typeface="Hei"/>
              </a:rPr>
              <a:t>2048</a:t>
            </a:r>
            <a:r>
              <a:rPr lang="zh-CN" altLang="en-US" sz="1800" dirty="0" smtClean="0">
                <a:latin typeface="Hei"/>
                <a:ea typeface="Hei"/>
                <a:cs typeface="Hei"/>
              </a:rPr>
              <a:t>”更为迅速，</a:t>
            </a:r>
            <a:r>
              <a:rPr lang="en-US" altLang="zh-CN" sz="1800" dirty="0" smtClean="0">
                <a:latin typeface="Hei"/>
                <a:ea typeface="Hei"/>
                <a:cs typeface="Hei"/>
              </a:rPr>
              <a:t>19</a:t>
            </a:r>
            <a:r>
              <a:rPr lang="zh-CN" altLang="en-US" sz="1800" dirty="0" smtClean="0">
                <a:latin typeface="Hei"/>
                <a:ea typeface="Hei"/>
                <a:cs typeface="Hei"/>
              </a:rPr>
              <a:t>岁的</a:t>
            </a:r>
            <a:r>
              <a:rPr lang="en-US" altLang="zh-CN" sz="1800" dirty="0" smtClean="0">
                <a:latin typeface="Hei"/>
                <a:ea typeface="Hei"/>
                <a:cs typeface="Hei"/>
              </a:rPr>
              <a:t>Gabriele </a:t>
            </a:r>
            <a:r>
              <a:rPr lang="en-US" altLang="zh-CN" sz="1800" dirty="0" err="1" smtClean="0">
                <a:latin typeface="Hei"/>
                <a:ea typeface="Hei"/>
                <a:cs typeface="Hei"/>
              </a:rPr>
              <a:t>Cirulli</a:t>
            </a:r>
            <a:r>
              <a:rPr lang="en-US" altLang="zh-CN" sz="1800" dirty="0" smtClean="0">
                <a:latin typeface="Hei"/>
                <a:ea typeface="Hei"/>
                <a:cs typeface="Hei"/>
              </a:rPr>
              <a:t> </a:t>
            </a:r>
            <a:r>
              <a:rPr lang="zh-CN" altLang="en-US" sz="1800" dirty="0" smtClean="0">
                <a:latin typeface="Hei"/>
                <a:ea typeface="Hei"/>
                <a:cs typeface="Hei"/>
              </a:rPr>
              <a:t>只用了一个星期的时间改编前两者游戏，却获得最大的成功，“</a:t>
            </a:r>
            <a:r>
              <a:rPr lang="en-US" altLang="zh-CN" sz="1800" dirty="0" smtClean="0">
                <a:latin typeface="Hei"/>
                <a:ea typeface="Hei"/>
                <a:cs typeface="Hei"/>
              </a:rPr>
              <a:t>Threes</a:t>
            </a:r>
            <a:r>
              <a:rPr lang="zh-CN" altLang="en-US" sz="1800" dirty="0" smtClean="0">
                <a:latin typeface="Hei"/>
                <a:ea typeface="Hei"/>
                <a:cs typeface="Hei"/>
              </a:rPr>
              <a:t>”却不被人知。而到了现在，这类游戏从开发到现在，不管是在</a:t>
            </a:r>
            <a:r>
              <a:rPr lang="en-US" altLang="zh-CN" sz="1800" dirty="0" smtClean="0">
                <a:latin typeface="Hei"/>
                <a:ea typeface="Hei"/>
                <a:cs typeface="Hei"/>
              </a:rPr>
              <a:t>App Store</a:t>
            </a:r>
            <a:r>
              <a:rPr lang="zh-CN" altLang="en-US" sz="1800" dirty="0" smtClean="0">
                <a:latin typeface="Hei"/>
                <a:ea typeface="Hei"/>
                <a:cs typeface="Hei"/>
              </a:rPr>
              <a:t>还是</a:t>
            </a:r>
            <a:r>
              <a:rPr lang="en-US" altLang="zh-CN" sz="1800" dirty="0" smtClean="0">
                <a:latin typeface="Hei"/>
                <a:ea typeface="Hei"/>
                <a:cs typeface="Hei"/>
              </a:rPr>
              <a:t>Android</a:t>
            </a:r>
            <a:r>
              <a:rPr lang="zh-CN" altLang="en-US" sz="1800" dirty="0" smtClean="0">
                <a:latin typeface="Hei"/>
                <a:ea typeface="Hei"/>
                <a:cs typeface="Hei"/>
              </a:rPr>
              <a:t>市场，下载量已经远远超越了千万，网上各个版本的都有，比如朝代版、后宫版、甲乙丙版、生肖版等。</a:t>
            </a:r>
            <a:endParaRPr lang="en-US" sz="1800" dirty="0" smtClean="0">
              <a:latin typeface="Hei"/>
              <a:ea typeface="Hei"/>
              <a:cs typeface="Hei"/>
            </a:endParaRPr>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pPr algn="l" defTabSz="914400">
              <a:spcBef>
                <a:spcPts val="0"/>
              </a:spcBef>
              <a:buNone/>
            </a:pPr>
            <a:r>
              <a:rPr lang="zh-CN" altLang="en-US" dirty="0" smtClean="0">
                <a:latin typeface="Hei"/>
                <a:ea typeface="Hei"/>
                <a:cs typeface="Hei"/>
              </a:rPr>
              <a:t>游戏规则</a:t>
            </a:r>
            <a:endParaRPr lang="en-US" sz="2800" b="0" i="0" dirty="0">
              <a:solidFill>
                <a:schemeClr val="tx1"/>
              </a:solidFill>
              <a:latin typeface="Hei"/>
              <a:ea typeface="Hei"/>
              <a:cs typeface="Hei"/>
            </a:endParaRPr>
          </a:p>
        </p:txBody>
      </p:sp>
      <p:sp>
        <p:nvSpPr>
          <p:cNvPr id="4" name="Content Placeholder 3"/>
          <p:cNvSpPr>
            <a:spLocks noGrp="1"/>
          </p:cNvSpPr>
          <p:nvPr>
            <p:ph idx="1"/>
          </p:nvPr>
        </p:nvSpPr>
        <p:spPr>
          <a:xfrm>
            <a:off x="914400" y="1981200"/>
            <a:ext cx="7315200" cy="3657599"/>
          </a:xfrm>
        </p:spPr>
        <p:txBody>
          <a:bodyPr/>
          <a:lstStyle/>
          <a:p>
            <a:pPr marL="0" indent="0" defTabSz="914400">
              <a:lnSpc>
                <a:spcPct val="150000"/>
              </a:lnSpc>
              <a:spcBef>
                <a:spcPts val="0"/>
              </a:spcBef>
              <a:buNone/>
            </a:pPr>
            <a:r>
              <a:rPr lang="en-US" altLang="zh-CN" dirty="0" smtClean="0">
                <a:latin typeface="Hei"/>
                <a:ea typeface="Hei"/>
                <a:cs typeface="Hei"/>
              </a:rPr>
              <a:t>   </a:t>
            </a:r>
            <a:r>
              <a:rPr lang="en-US" altLang="zh-CN" sz="1800" dirty="0" smtClean="0">
                <a:latin typeface="Hei"/>
                <a:ea typeface="Hei"/>
                <a:cs typeface="Hei"/>
              </a:rPr>
              <a:t>  </a:t>
            </a:r>
            <a:r>
              <a:rPr lang="zh-CN" altLang="en-US" sz="1800" dirty="0" smtClean="0">
                <a:latin typeface="Hei"/>
                <a:ea typeface="Hei"/>
                <a:cs typeface="Hei"/>
              </a:rPr>
              <a:t>每次可以选择上下左右一个方向去滑动，每滑动一次，所有数字方块都会往滑动的方向靠拢外，系统也会在空白的地方随机的出现一个数字方块，相同数字的方块在靠拢、相撞时会</a:t>
            </a:r>
            <a:r>
              <a:rPr lang="zh-CN" altLang="en-US" sz="1800" dirty="0" smtClean="0">
                <a:latin typeface="Hei"/>
                <a:ea typeface="Hei"/>
                <a:cs typeface="Hei"/>
              </a:rPr>
              <a:t>相加。系统随机产生的数字不是</a:t>
            </a:r>
            <a:r>
              <a:rPr lang="en-US" altLang="zh-CN" sz="1800" dirty="0" smtClean="0">
                <a:latin typeface="Hei"/>
                <a:ea typeface="Hei"/>
                <a:cs typeface="Hei"/>
              </a:rPr>
              <a:t>2</a:t>
            </a:r>
            <a:r>
              <a:rPr lang="zh-CN" altLang="en-US" sz="1800" dirty="0" smtClean="0">
                <a:latin typeface="Hei"/>
                <a:ea typeface="Hei"/>
                <a:cs typeface="Hei"/>
              </a:rPr>
              <a:t>就是</a:t>
            </a:r>
            <a:r>
              <a:rPr lang="en-US" altLang="zh-CN" sz="1800" dirty="0" smtClean="0">
                <a:latin typeface="Hei"/>
                <a:ea typeface="Hei"/>
                <a:cs typeface="Hei"/>
              </a:rPr>
              <a:t>4</a:t>
            </a:r>
            <a:r>
              <a:rPr lang="zh-CN" altLang="en-US" sz="1800" dirty="0" smtClean="0">
                <a:latin typeface="Hei"/>
                <a:ea typeface="Hei"/>
                <a:cs typeface="Hei"/>
              </a:rPr>
              <a:t>，玩家要想办法在这小小的</a:t>
            </a:r>
            <a:r>
              <a:rPr lang="en-US" altLang="zh-CN" sz="1800" dirty="0" smtClean="0">
                <a:latin typeface="Hei"/>
                <a:ea typeface="Hei"/>
                <a:cs typeface="Hei"/>
              </a:rPr>
              <a:t>16</a:t>
            </a:r>
            <a:r>
              <a:rPr lang="zh-CN" altLang="en-US" sz="1800" dirty="0" smtClean="0">
                <a:latin typeface="Hei"/>
                <a:ea typeface="Hei"/>
                <a:cs typeface="Hei"/>
              </a:rPr>
              <a:t>格范围内凑出“</a:t>
            </a:r>
            <a:r>
              <a:rPr lang="en-US" altLang="zh-CN" sz="1800" dirty="0" smtClean="0">
                <a:latin typeface="Hei"/>
                <a:ea typeface="Hei"/>
                <a:cs typeface="Hei"/>
              </a:rPr>
              <a:t>2048</a:t>
            </a:r>
            <a:r>
              <a:rPr lang="zh-CN" altLang="en-US" sz="1800" dirty="0" smtClean="0">
                <a:latin typeface="Hei"/>
                <a:ea typeface="Hei"/>
                <a:cs typeface="Hei"/>
              </a:rPr>
              <a:t>”这个数字方块，即为成功。若</a:t>
            </a:r>
            <a:r>
              <a:rPr lang="en-US" altLang="zh-CN" sz="1800" dirty="0" smtClean="0">
                <a:latin typeface="Hei"/>
                <a:ea typeface="Hei"/>
                <a:cs typeface="Hei"/>
              </a:rPr>
              <a:t>16</a:t>
            </a:r>
            <a:r>
              <a:rPr lang="zh-CN" altLang="en-US" sz="1800" dirty="0" smtClean="0">
                <a:latin typeface="Hei"/>
                <a:ea typeface="Hei"/>
                <a:cs typeface="Hei"/>
              </a:rPr>
              <a:t>格相邻的数字没有相同数字，不能继续靠拢、相撞，且</a:t>
            </a:r>
            <a:r>
              <a:rPr lang="en-US" altLang="zh-CN" sz="1800" dirty="0" smtClean="0">
                <a:latin typeface="Hei"/>
                <a:ea typeface="Hei"/>
                <a:cs typeface="Hei"/>
              </a:rPr>
              <a:t>16</a:t>
            </a:r>
            <a:r>
              <a:rPr lang="zh-CN" altLang="en-US" sz="1800" dirty="0" smtClean="0">
                <a:latin typeface="Hei"/>
                <a:ea typeface="Hei"/>
                <a:cs typeface="Hei"/>
              </a:rPr>
              <a:t>个方块没有出现“</a:t>
            </a:r>
            <a:r>
              <a:rPr lang="en-US" altLang="zh-CN" sz="1800" dirty="0" smtClean="0">
                <a:latin typeface="Hei"/>
                <a:ea typeface="Hei"/>
                <a:cs typeface="Hei"/>
              </a:rPr>
              <a:t>2048</a:t>
            </a:r>
            <a:r>
              <a:rPr lang="zh-CN" altLang="en-US" sz="1800" dirty="0" smtClean="0">
                <a:latin typeface="Hei"/>
                <a:ea typeface="Hei"/>
                <a:cs typeface="Hei"/>
              </a:rPr>
              <a:t>”这个数字，即为游戏失败。</a:t>
            </a:r>
            <a:endParaRPr lang="en-US" sz="1800" dirty="0" smtClean="0">
              <a:latin typeface="Hei"/>
              <a:ea typeface="Hei"/>
              <a:cs typeface="Hei"/>
            </a:endParaRPr>
          </a:p>
        </p:txBody>
      </p:sp>
    </p:spTree>
    <p:custDataLst>
      <p:tags r:id="rId1"/>
    </p:custDataLst>
    <p:extLst>
      <p:ext uri="{BB962C8B-B14F-4D97-AF65-F5344CB8AC3E}">
        <p14:creationId xmlns:p14="http://schemas.microsoft.com/office/powerpoint/2010/main" val="290956324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914400"/>
            <a:ext cx="8229600" cy="533400"/>
          </a:xfrm>
        </p:spPr>
        <p:txBody>
          <a:bodyPr/>
          <a:lstStyle/>
          <a:p>
            <a:pPr algn="l" defTabSz="914400">
              <a:spcBef>
                <a:spcPts val="0"/>
              </a:spcBef>
              <a:buNone/>
            </a:pPr>
            <a:r>
              <a:rPr lang="zh-CN" altLang="en-US" dirty="0" smtClean="0">
                <a:latin typeface="Hei"/>
                <a:ea typeface="Hei"/>
                <a:cs typeface="Hei"/>
              </a:rPr>
              <a:t>项目程序流程图</a:t>
            </a:r>
            <a:endParaRPr lang="en-US" sz="2800" b="0" i="0" dirty="0">
              <a:solidFill>
                <a:schemeClr val="tx1"/>
              </a:solidFill>
              <a:latin typeface="Hei"/>
              <a:ea typeface="Hei"/>
              <a:cs typeface="Hei"/>
            </a:endParaRPr>
          </a:p>
        </p:txBody>
      </p:sp>
      <p:pic>
        <p:nvPicPr>
          <p:cNvPr id="5" name="图片 4"/>
          <p:cNvPicPr>
            <a:picLocks noChangeAspect="1"/>
          </p:cNvPicPr>
          <p:nvPr/>
        </p:nvPicPr>
        <p:blipFill>
          <a:blip r:embed="rId5"/>
          <a:stretch>
            <a:fillRect/>
          </a:stretch>
        </p:blipFill>
        <p:spPr>
          <a:xfrm>
            <a:off x="3597128" y="670937"/>
            <a:ext cx="4495800" cy="5970032"/>
          </a:xfrm>
          <a:prstGeom prst="rect">
            <a:avLst/>
          </a:prstGeom>
        </p:spPr>
      </p:pic>
    </p:spTree>
    <p:custDataLst>
      <p:tags r:id="rId1"/>
    </p:custDataLst>
    <p:extLst>
      <p:ext uri="{BB962C8B-B14F-4D97-AF65-F5344CB8AC3E}">
        <p14:creationId xmlns:p14="http://schemas.microsoft.com/office/powerpoint/2010/main" val="19655592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pPr algn="l" defTabSz="914400">
              <a:spcBef>
                <a:spcPts val="0"/>
              </a:spcBef>
              <a:buNone/>
            </a:pPr>
            <a:r>
              <a:rPr lang="zh-CN" altLang="en-US" dirty="0" smtClean="0">
                <a:latin typeface="Hei"/>
                <a:ea typeface="Hei"/>
                <a:cs typeface="Hei"/>
              </a:rPr>
              <a:t>项目功能</a:t>
            </a:r>
            <a:endParaRPr lang="en-US" sz="2800" b="0" i="0" dirty="0">
              <a:solidFill>
                <a:schemeClr val="tx1"/>
              </a:solidFill>
              <a:latin typeface="Hei"/>
              <a:ea typeface="Hei"/>
              <a:cs typeface="Hei"/>
            </a:endParaRPr>
          </a:p>
        </p:txBody>
      </p:sp>
      <p:graphicFrame>
        <p:nvGraphicFramePr>
          <p:cNvPr id="4" name="Content Placeholder 3"/>
          <p:cNvGraphicFramePr>
            <a:graphicFrameLocks noGrp="1"/>
          </p:cNvGraphicFramePr>
          <p:nvPr>
            <p:ph idx="1"/>
            <p:custDataLst>
              <p:tags r:id="rId3"/>
            </p:custDataLst>
            <p:extLst>
              <p:ext uri="{D42A27DB-BD31-4B8C-83A1-F6EECF244321}">
                <p14:modId xmlns:p14="http://schemas.microsoft.com/office/powerpoint/2010/main" val="1892222560"/>
              </p:ext>
            </p:extLst>
          </p:nvPr>
        </p:nvGraphicFramePr>
        <p:xfrm>
          <a:off x="342900" y="1568156"/>
          <a:ext cx="8343900" cy="46355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ustDataLst>
      <p:tags r:id="rId1"/>
    </p:custDataLst>
    <p:extLst>
      <p:ext uri="{BB962C8B-B14F-4D97-AF65-F5344CB8AC3E}">
        <p14:creationId xmlns:p14="http://schemas.microsoft.com/office/powerpoint/2010/main" val="3447941759"/>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pPr algn="l" defTabSz="914400">
              <a:spcBef>
                <a:spcPts val="0"/>
              </a:spcBef>
              <a:buNone/>
            </a:pPr>
            <a:r>
              <a:rPr lang="zh-CN" altLang="en-US" dirty="0" smtClean="0">
                <a:latin typeface="Hei"/>
                <a:ea typeface="Hei"/>
                <a:cs typeface="Hei"/>
              </a:rPr>
              <a:t>开始游戏界面</a:t>
            </a:r>
            <a:endParaRPr lang="en-US" sz="2800" b="0" i="0" dirty="0">
              <a:solidFill>
                <a:schemeClr val="tx1"/>
              </a:solidFill>
              <a:latin typeface="Hei"/>
              <a:ea typeface="Hei"/>
              <a:cs typeface="Hei"/>
            </a:endParaRPr>
          </a:p>
        </p:txBody>
      </p:sp>
      <p:sp>
        <p:nvSpPr>
          <p:cNvPr id="5" name="Content Placeholder 4"/>
          <p:cNvSpPr>
            <a:spLocks noGrp="1"/>
          </p:cNvSpPr>
          <p:nvPr>
            <p:ph idx="1"/>
          </p:nvPr>
        </p:nvSpPr>
        <p:spPr>
          <a:xfrm>
            <a:off x="609600" y="2209800"/>
            <a:ext cx="3124200" cy="2819400"/>
          </a:xfrm>
        </p:spPr>
        <p:txBody>
          <a:bodyPr/>
          <a:lstStyle/>
          <a:p>
            <a:pPr marL="0" indent="0" algn="l" defTabSz="914400">
              <a:lnSpc>
                <a:spcPct val="150000"/>
              </a:lnSpc>
              <a:spcBef>
                <a:spcPts val="480"/>
              </a:spcBef>
              <a:buClr>
                <a:schemeClr val="tx1"/>
              </a:buClr>
              <a:buSzPct val="130000"/>
              <a:buNone/>
            </a:pPr>
            <a:r>
              <a:rPr lang="zh-CN" altLang="en-US" sz="1600" dirty="0" smtClean="0">
                <a:latin typeface="Hei"/>
                <a:ea typeface="Hei"/>
                <a:cs typeface="Hei"/>
              </a:rPr>
              <a:t>点击游戏开始，系统会自动在</a:t>
            </a:r>
            <a:r>
              <a:rPr lang="en-US" altLang="zh-CN" sz="1600" dirty="0" smtClean="0">
                <a:latin typeface="Hei"/>
                <a:ea typeface="Hei"/>
                <a:cs typeface="Hei"/>
              </a:rPr>
              <a:t>16</a:t>
            </a:r>
            <a:r>
              <a:rPr lang="zh-CN" altLang="en-US" sz="1600" dirty="0" smtClean="0">
                <a:latin typeface="Hei"/>
                <a:ea typeface="Hei"/>
                <a:cs typeface="Hei"/>
              </a:rPr>
              <a:t>格中随机产生两个方块，系统给予的数字方块不是</a:t>
            </a:r>
            <a:r>
              <a:rPr lang="en-US" altLang="zh-CN" sz="1600" dirty="0" smtClean="0">
                <a:latin typeface="Hei"/>
                <a:ea typeface="Hei"/>
                <a:cs typeface="Hei"/>
              </a:rPr>
              <a:t>2</a:t>
            </a:r>
            <a:r>
              <a:rPr lang="zh-CN" altLang="en-US" sz="1600" dirty="0" smtClean="0">
                <a:latin typeface="Hei"/>
                <a:ea typeface="Hei"/>
                <a:cs typeface="Hei"/>
              </a:rPr>
              <a:t>就是</a:t>
            </a:r>
            <a:r>
              <a:rPr lang="en-US" altLang="zh-CN" sz="1600" dirty="0" smtClean="0">
                <a:latin typeface="Hei"/>
                <a:ea typeface="Hei"/>
                <a:cs typeface="Hei"/>
              </a:rPr>
              <a:t>4</a:t>
            </a:r>
            <a:r>
              <a:rPr lang="zh-CN" altLang="en-US" sz="1600" dirty="0" smtClean="0">
                <a:latin typeface="Hei"/>
                <a:ea typeface="Hei"/>
                <a:cs typeface="Hei"/>
              </a:rPr>
              <a:t>。</a:t>
            </a:r>
            <a:endParaRPr lang="en-US" sz="1600" b="0" i="0" dirty="0">
              <a:solidFill>
                <a:schemeClr val="tx1"/>
              </a:solidFill>
              <a:latin typeface="Hei"/>
              <a:ea typeface="Hei"/>
              <a:cs typeface="Hei"/>
            </a:endParaRPr>
          </a:p>
          <a:p>
            <a:pPr marL="347472" indent="-347472" algn="l" defTabSz="914400">
              <a:lnSpc>
                <a:spcPct val="150000"/>
              </a:lnSpc>
              <a:spcBef>
                <a:spcPts val="0"/>
              </a:spcBef>
              <a:buSzPct val="130000"/>
              <a:buFont typeface="Arial"/>
              <a:buChar char="•"/>
            </a:pPr>
            <a:endParaRPr lang="en-US" dirty="0" smtClean="0">
              <a:latin typeface="Hei"/>
              <a:ea typeface="Hei"/>
              <a:cs typeface="Hei"/>
            </a:endParaRPr>
          </a:p>
          <a:p>
            <a:pPr marL="0" indent="0" algn="l" defTabSz="914400">
              <a:lnSpc>
                <a:spcPct val="150000"/>
              </a:lnSpc>
              <a:spcBef>
                <a:spcPts val="480"/>
              </a:spcBef>
              <a:buClr>
                <a:schemeClr val="tx1"/>
              </a:buClr>
              <a:buSzPct val="130000"/>
              <a:buNone/>
            </a:pPr>
            <a:endParaRPr lang="en-US" sz="2000" b="0" i="0" dirty="0">
              <a:solidFill>
                <a:schemeClr val="tx1"/>
              </a:solidFill>
              <a:latin typeface="Hei"/>
              <a:ea typeface="Hei"/>
              <a:cs typeface="Hei"/>
            </a:endParaRPr>
          </a:p>
          <a:p>
            <a:pPr marL="347472" indent="-347472" algn="l" defTabSz="914400">
              <a:lnSpc>
                <a:spcPct val="150000"/>
              </a:lnSpc>
              <a:spcBef>
                <a:spcPts val="0"/>
              </a:spcBef>
              <a:buSzPct val="130000"/>
              <a:buFont typeface="Arial"/>
              <a:buChar char="•"/>
            </a:pPr>
            <a:endParaRPr lang="en-US" dirty="0" smtClean="0">
              <a:latin typeface="Hei"/>
              <a:ea typeface="Hei"/>
              <a:cs typeface="Hei"/>
            </a:endParaRPr>
          </a:p>
          <a:p>
            <a:pPr marL="0" indent="0" algn="l" defTabSz="914400">
              <a:lnSpc>
                <a:spcPct val="150000"/>
              </a:lnSpc>
              <a:spcBef>
                <a:spcPts val="480"/>
              </a:spcBef>
              <a:buClr>
                <a:schemeClr val="tx1"/>
              </a:buClr>
              <a:buSzPct val="130000"/>
              <a:buNone/>
            </a:pPr>
            <a:endParaRPr lang="en-US" sz="2000" b="0" i="0" dirty="0">
              <a:solidFill>
                <a:schemeClr val="tx1"/>
              </a:solidFill>
              <a:latin typeface="Hei"/>
              <a:ea typeface="Hei"/>
              <a:cs typeface="Hei"/>
            </a:endParaRPr>
          </a:p>
          <a:p>
            <a:pPr marL="0" indent="0" algn="l" defTabSz="914400">
              <a:lnSpc>
                <a:spcPct val="150000"/>
              </a:lnSpc>
              <a:spcBef>
                <a:spcPts val="0"/>
              </a:spcBef>
              <a:buNone/>
            </a:pPr>
            <a:endParaRPr lang="en-US" dirty="0" smtClean="0">
              <a:latin typeface="Hei"/>
              <a:ea typeface="Hei"/>
              <a:cs typeface="Hei"/>
            </a:endParaRPr>
          </a:p>
        </p:txBody>
      </p:sp>
      <p:pic>
        <p:nvPicPr>
          <p:cNvPr id="3" name="图片 2" descr="9C748EEC-3480-47FD-99F0-970A93F8EA1D.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7272" y="785897"/>
            <a:ext cx="3674981" cy="5638800"/>
          </a:xfrm>
          <a:prstGeom prst="rect">
            <a:avLst/>
          </a:prstGeom>
        </p:spPr>
      </p:pic>
    </p:spTree>
    <p:custDataLst>
      <p:tags r:id="rId1"/>
    </p:custDataLst>
    <p:extLst>
      <p:ext uri="{BB962C8B-B14F-4D97-AF65-F5344CB8AC3E}">
        <p14:creationId xmlns:p14="http://schemas.microsoft.com/office/powerpoint/2010/main" val="1785995254"/>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pPr algn="l" defTabSz="914400">
              <a:spcBef>
                <a:spcPts val="0"/>
              </a:spcBef>
              <a:buNone/>
            </a:pPr>
            <a:r>
              <a:rPr lang="zh-CN" altLang="en-US" dirty="0" smtClean="0">
                <a:latin typeface="Hei"/>
                <a:ea typeface="Hei"/>
                <a:cs typeface="Hei"/>
              </a:rPr>
              <a:t>游戏进行界面</a:t>
            </a:r>
            <a:endParaRPr lang="en-US" sz="2800" b="0" i="0" dirty="0">
              <a:solidFill>
                <a:schemeClr val="tx1"/>
              </a:solidFill>
              <a:latin typeface="Hei"/>
              <a:ea typeface="Hei"/>
              <a:cs typeface="Hei"/>
            </a:endParaRPr>
          </a:p>
        </p:txBody>
      </p:sp>
      <p:sp>
        <p:nvSpPr>
          <p:cNvPr id="5" name="Content Placeholder 4"/>
          <p:cNvSpPr>
            <a:spLocks noGrp="1"/>
          </p:cNvSpPr>
          <p:nvPr>
            <p:ph idx="1"/>
          </p:nvPr>
        </p:nvSpPr>
        <p:spPr>
          <a:xfrm>
            <a:off x="609600" y="2209800"/>
            <a:ext cx="3124200" cy="2819400"/>
          </a:xfrm>
        </p:spPr>
        <p:txBody>
          <a:bodyPr/>
          <a:lstStyle/>
          <a:p>
            <a:pPr marL="0" indent="0" algn="l" defTabSz="914400">
              <a:lnSpc>
                <a:spcPct val="150000"/>
              </a:lnSpc>
              <a:spcBef>
                <a:spcPts val="0"/>
              </a:spcBef>
              <a:buSzPct val="130000"/>
              <a:buNone/>
            </a:pPr>
            <a:r>
              <a:rPr lang="zh-CN" altLang="en-US" dirty="0" smtClean="0">
                <a:latin typeface="Hei"/>
                <a:ea typeface="Hei"/>
                <a:cs typeface="Hei"/>
              </a:rPr>
              <a:t>游戏开始，玩家可以选择上下左右其中一个方向去滑动，每滑动一次，所有的数字方块都会往滑动的方向靠拢。</a:t>
            </a:r>
            <a:endParaRPr lang="en-US" dirty="0" smtClean="0">
              <a:latin typeface="Hei"/>
              <a:ea typeface="Hei"/>
              <a:cs typeface="Hei"/>
            </a:endParaRPr>
          </a:p>
          <a:p>
            <a:pPr marL="0" indent="0" algn="l" defTabSz="914400">
              <a:lnSpc>
                <a:spcPct val="150000"/>
              </a:lnSpc>
              <a:spcBef>
                <a:spcPts val="480"/>
              </a:spcBef>
              <a:buClr>
                <a:schemeClr val="tx1"/>
              </a:buClr>
              <a:buSzPct val="130000"/>
              <a:buNone/>
            </a:pPr>
            <a:endParaRPr lang="en-US" sz="2000" b="0" i="0" dirty="0">
              <a:solidFill>
                <a:schemeClr val="tx1"/>
              </a:solidFill>
              <a:latin typeface="Hei"/>
              <a:ea typeface="Hei"/>
              <a:cs typeface="Hei"/>
            </a:endParaRPr>
          </a:p>
          <a:p>
            <a:pPr marL="347472" indent="-347472" algn="l" defTabSz="914400">
              <a:lnSpc>
                <a:spcPct val="150000"/>
              </a:lnSpc>
              <a:spcBef>
                <a:spcPts val="0"/>
              </a:spcBef>
              <a:buSzPct val="130000"/>
              <a:buFont typeface="Arial"/>
              <a:buChar char="•"/>
            </a:pPr>
            <a:endParaRPr lang="en-US" dirty="0" smtClean="0">
              <a:latin typeface="Hei"/>
              <a:ea typeface="Hei"/>
              <a:cs typeface="Hei"/>
            </a:endParaRPr>
          </a:p>
          <a:p>
            <a:pPr marL="0" indent="0" algn="l" defTabSz="914400">
              <a:lnSpc>
                <a:spcPct val="150000"/>
              </a:lnSpc>
              <a:spcBef>
                <a:spcPts val="480"/>
              </a:spcBef>
              <a:buClr>
                <a:schemeClr val="tx1"/>
              </a:buClr>
              <a:buSzPct val="130000"/>
              <a:buNone/>
            </a:pPr>
            <a:endParaRPr lang="en-US" sz="2000" b="0" i="0" dirty="0">
              <a:solidFill>
                <a:schemeClr val="tx1"/>
              </a:solidFill>
              <a:latin typeface="Hei"/>
              <a:ea typeface="Hei"/>
              <a:cs typeface="Hei"/>
            </a:endParaRPr>
          </a:p>
          <a:p>
            <a:pPr marL="0" indent="0" algn="l" defTabSz="914400">
              <a:lnSpc>
                <a:spcPct val="150000"/>
              </a:lnSpc>
              <a:spcBef>
                <a:spcPts val="0"/>
              </a:spcBef>
              <a:buNone/>
            </a:pPr>
            <a:endParaRPr lang="en-US" dirty="0" smtClean="0">
              <a:latin typeface="Hei"/>
              <a:ea typeface="Hei"/>
              <a:cs typeface="Hei"/>
            </a:endParaRPr>
          </a:p>
        </p:txBody>
      </p:sp>
      <p:pic>
        <p:nvPicPr>
          <p:cNvPr id="4" name="图片 3" descr="Simulator Screen Shot 2016年1月2日 上午11.08.0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6576" y="838200"/>
            <a:ext cx="3606800" cy="5410200"/>
          </a:xfrm>
          <a:prstGeom prst="rect">
            <a:avLst/>
          </a:prstGeom>
        </p:spPr>
      </p:pic>
    </p:spTree>
    <p:custDataLst>
      <p:tags r:id="rId1"/>
    </p:custDataLst>
    <p:extLst>
      <p:ext uri="{BB962C8B-B14F-4D97-AF65-F5344CB8AC3E}">
        <p14:creationId xmlns:p14="http://schemas.microsoft.com/office/powerpoint/2010/main" val="4027788131"/>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pPr algn="l" defTabSz="914400">
              <a:spcBef>
                <a:spcPts val="0"/>
              </a:spcBef>
              <a:buNone/>
            </a:pPr>
            <a:r>
              <a:rPr lang="zh-CN" altLang="en-US" dirty="0" smtClean="0">
                <a:latin typeface="Hei"/>
                <a:ea typeface="Hei"/>
                <a:cs typeface="Hei"/>
              </a:rPr>
              <a:t>游戏截图界面</a:t>
            </a:r>
            <a:endParaRPr lang="en-US" sz="2800" b="0" i="0" dirty="0">
              <a:solidFill>
                <a:schemeClr val="tx1"/>
              </a:solidFill>
              <a:latin typeface="Hei"/>
              <a:ea typeface="Hei"/>
              <a:cs typeface="Hei"/>
            </a:endParaRPr>
          </a:p>
        </p:txBody>
      </p:sp>
      <p:sp>
        <p:nvSpPr>
          <p:cNvPr id="5" name="Content Placeholder 4"/>
          <p:cNvSpPr>
            <a:spLocks noGrp="1"/>
          </p:cNvSpPr>
          <p:nvPr>
            <p:ph idx="1"/>
          </p:nvPr>
        </p:nvSpPr>
        <p:spPr>
          <a:xfrm>
            <a:off x="609600" y="2209800"/>
            <a:ext cx="3124200" cy="2819400"/>
          </a:xfrm>
        </p:spPr>
        <p:txBody>
          <a:bodyPr/>
          <a:lstStyle/>
          <a:p>
            <a:pPr marL="0" indent="0" algn="l" defTabSz="914400">
              <a:lnSpc>
                <a:spcPct val="150000"/>
              </a:lnSpc>
              <a:spcBef>
                <a:spcPts val="0"/>
              </a:spcBef>
              <a:buSzPct val="130000"/>
              <a:buNone/>
            </a:pPr>
            <a:r>
              <a:rPr lang="zh-CN" altLang="en-US" dirty="0" smtClean="0">
                <a:latin typeface="Hei"/>
                <a:ea typeface="Hei"/>
                <a:cs typeface="Hei"/>
              </a:rPr>
              <a:t>截图功能，玩家可以在游戏过程中或游戏结束之后进行截图保存或通过微博进行分享。</a:t>
            </a:r>
            <a:endParaRPr lang="en-US" sz="2000" b="0" i="0" dirty="0">
              <a:solidFill>
                <a:schemeClr val="tx1"/>
              </a:solidFill>
              <a:latin typeface="Hei"/>
              <a:ea typeface="Hei"/>
              <a:cs typeface="Hei"/>
            </a:endParaRPr>
          </a:p>
          <a:p>
            <a:pPr marL="347472" indent="-347472" algn="l" defTabSz="914400">
              <a:lnSpc>
                <a:spcPct val="150000"/>
              </a:lnSpc>
              <a:spcBef>
                <a:spcPts val="0"/>
              </a:spcBef>
              <a:buSzPct val="130000"/>
              <a:buFont typeface="Arial"/>
              <a:buChar char="•"/>
            </a:pPr>
            <a:endParaRPr lang="en-US" dirty="0" smtClean="0">
              <a:latin typeface="Hei"/>
              <a:ea typeface="Hei"/>
              <a:cs typeface="Hei"/>
            </a:endParaRPr>
          </a:p>
          <a:p>
            <a:pPr marL="0" indent="0" algn="l" defTabSz="914400">
              <a:lnSpc>
                <a:spcPct val="150000"/>
              </a:lnSpc>
              <a:spcBef>
                <a:spcPts val="480"/>
              </a:spcBef>
              <a:buClr>
                <a:schemeClr val="tx1"/>
              </a:buClr>
              <a:buSzPct val="130000"/>
              <a:buNone/>
            </a:pPr>
            <a:endParaRPr lang="en-US" sz="2000" b="0" i="0" dirty="0">
              <a:solidFill>
                <a:schemeClr val="tx1"/>
              </a:solidFill>
              <a:latin typeface="Hei"/>
              <a:ea typeface="Hei"/>
              <a:cs typeface="Hei"/>
            </a:endParaRPr>
          </a:p>
          <a:p>
            <a:pPr marL="0" indent="0" algn="l" defTabSz="914400">
              <a:lnSpc>
                <a:spcPct val="150000"/>
              </a:lnSpc>
              <a:spcBef>
                <a:spcPts val="0"/>
              </a:spcBef>
              <a:buNone/>
            </a:pPr>
            <a:endParaRPr lang="en-US" dirty="0" smtClean="0">
              <a:latin typeface="Hei"/>
              <a:ea typeface="Hei"/>
              <a:cs typeface="Hei"/>
            </a:endParaRPr>
          </a:p>
        </p:txBody>
      </p:sp>
      <p:pic>
        <p:nvPicPr>
          <p:cNvPr id="6" name="图片 5"/>
          <p:cNvPicPr>
            <a:picLocks noChangeAspect="1"/>
          </p:cNvPicPr>
          <p:nvPr/>
        </p:nvPicPr>
        <p:blipFill>
          <a:blip r:embed="rId4"/>
          <a:stretch>
            <a:fillRect/>
          </a:stretch>
        </p:blipFill>
        <p:spPr>
          <a:xfrm>
            <a:off x="4875560" y="807082"/>
            <a:ext cx="3714770" cy="5595445"/>
          </a:xfrm>
          <a:prstGeom prst="rect">
            <a:avLst/>
          </a:prstGeom>
        </p:spPr>
      </p:pic>
    </p:spTree>
    <p:custDataLst>
      <p:tags r:id="rId1"/>
    </p:custDataLst>
    <p:extLst>
      <p:ext uri="{BB962C8B-B14F-4D97-AF65-F5344CB8AC3E}">
        <p14:creationId xmlns:p14="http://schemas.microsoft.com/office/powerpoint/2010/main" val="4197137228"/>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10.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11.xml><?xml version="1.0" encoding="utf-8"?>
<p:tagLst xmlns:a="http://schemas.openxmlformats.org/drawingml/2006/main" xmlns:r="http://schemas.openxmlformats.org/officeDocument/2006/relationships" xmlns:p="http://schemas.openxmlformats.org/presentationml/2006/main">
  <p:tag name="DVSECTIONID" val="mQNEFOha65AcJnopmApIDZ"/>
</p:tagLst>
</file>

<file path=ppt/tags/tag12.xml><?xml version="1.0" encoding="utf-8"?>
<p:tagLst xmlns:a="http://schemas.openxmlformats.org/drawingml/2006/main" xmlns:r="http://schemas.openxmlformats.org/officeDocument/2006/relationships" xmlns:p="http://schemas.openxmlformats.org/presentationml/2006/main">
  <p:tag name="DVSHAPEID" val="M4Uz8NaUn7hy4zTckDsXZ6"/>
</p:tagLst>
</file>

<file path=ppt/tags/tag13.xml><?xml version="1.0" encoding="utf-8"?>
<p:tagLst xmlns:a="http://schemas.openxmlformats.org/drawingml/2006/main" xmlns:r="http://schemas.openxmlformats.org/officeDocument/2006/relationships" xmlns:p="http://schemas.openxmlformats.org/presentationml/2006/main">
  <p:tag name="DVSHAPEID" val="NHRDqqfSBn57oHO3LqrDuk"/>
</p:tagLst>
</file>

<file path=ppt/tags/tag14.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15.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16.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17.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18.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19.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HAPEID" val="9TlgkWg9GbD75tZxSe07Sl"/>
</p:tagLst>
</file>

<file path=ppt/tags/tag4.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5.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6.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7.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8.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ags/tag9.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heme/theme1.xml><?xml version="1.0" encoding="utf-8"?>
<a:theme xmlns:a="http://schemas.openxmlformats.org/drawingml/2006/main" name="项目状态报告">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项目状态报告.potx</Template>
  <TotalTime>0</TotalTime>
  <Words>979</Words>
  <Application>Microsoft Macintosh PowerPoint</Application>
  <PresentationFormat>全屏显示(4:3)</PresentationFormat>
  <Paragraphs>114</Paragraphs>
  <Slides>12</Slides>
  <Notes>12</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项目状态报告</vt:lpstr>
      <vt:lpstr>基于IOS的2048游戏</vt:lpstr>
      <vt:lpstr>项目概述</vt:lpstr>
      <vt:lpstr>项目背景</vt:lpstr>
      <vt:lpstr>游戏规则</vt:lpstr>
      <vt:lpstr>项目程序流程图</vt:lpstr>
      <vt:lpstr>项目功能</vt:lpstr>
      <vt:lpstr>开始游戏界面</vt:lpstr>
      <vt:lpstr>游戏进行界面</vt:lpstr>
      <vt:lpstr>游戏截图界面</vt:lpstr>
      <vt:lpstr>微博分享界面</vt:lpstr>
      <vt:lpstr>游戏结束界面</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cp:revision>
  <dcterms:modified xsi:type="dcterms:W3CDTF">2016-01-02T14:40:30Z</dcterms:modified>
</cp:coreProperties>
</file>