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6" r:id="rId3"/>
    <p:sldId id="277" r:id="rId4"/>
    <p:sldId id="290" r:id="rId5"/>
    <p:sldId id="278" r:id="rId6"/>
    <p:sldId id="279" r:id="rId7"/>
    <p:sldId id="286" r:id="rId8"/>
    <p:sldId id="266" r:id="rId9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6">
          <p15:clr>
            <a:srgbClr val="A4A3A4"/>
          </p15:clr>
        </p15:guide>
        <p15:guide id="2" orient="horz" pos="935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255" userDrawn="1">
          <p15:clr>
            <a:srgbClr val="A4A3A4"/>
          </p15:clr>
        </p15:guide>
        <p15:guide id="5" pos="2433" userDrawn="1">
          <p15:clr>
            <a:srgbClr val="A4A3A4"/>
          </p15:clr>
        </p15:guide>
        <p15:guide id="6" pos="347" userDrawn="1">
          <p15:clr>
            <a:srgbClr val="A4A3A4"/>
          </p15:clr>
        </p15:guide>
        <p15:guide id="7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6">
          <p15:clr>
            <a:srgbClr val="A4A3A4"/>
          </p15:clr>
        </p15:guide>
        <p15:guide id="2" pos="21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 autoAdjust="0"/>
  </p:normalViewPr>
  <p:slideViewPr>
    <p:cSldViewPr showGuides="1">
      <p:cViewPr varScale="1">
        <p:scale>
          <a:sx n="72" d="100"/>
          <a:sy n="72" d="100"/>
        </p:scale>
        <p:origin x="66" y="114"/>
      </p:cViewPr>
      <p:guideLst>
        <p:guide orient="horz" pos="2386"/>
        <p:guide orient="horz" pos="935"/>
        <p:guide orient="horz" pos="4201"/>
        <p:guide orient="horz" pos="255"/>
        <p:guide pos="2433"/>
        <p:guide pos="347"/>
        <p:guide pos="71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56"/>
        <p:guide pos="217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12/31/2015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en-US" alt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4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zh-CN" altLang="en-US"/>
              <a:t>2015/12/31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683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2869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7052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zh-CN" altLang="en-US"/>
              <a:t>2015/12/31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zh-CN" altLang="en-US"/>
              <a:t>2015/12/31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zh-CN" altLang="en-US"/>
              <a:t>2015/12/31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600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zh-CN" altLang="en-US"/>
              <a:t>2015/12/31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600" indent="0" latinLnBrk="0">
              <a:buNone/>
              <a:defRPr lang="zh-CN" sz="2700" b="1"/>
            </a:lvl2pPr>
            <a:lvl3pPr marL="1219200" indent="0" latinLnBrk="0">
              <a:buNone/>
              <a:defRPr lang="zh-CN" sz="2400" b="1"/>
            </a:lvl3pPr>
            <a:lvl4pPr marL="1828165" indent="0" latinLnBrk="0">
              <a:buNone/>
              <a:defRPr lang="zh-CN" sz="2100" b="1"/>
            </a:lvl4pPr>
            <a:lvl5pPr marL="2437765" indent="0" latinLnBrk="0">
              <a:buNone/>
              <a:defRPr lang="zh-CN" sz="2100" b="1"/>
            </a:lvl5pPr>
            <a:lvl6pPr marL="3047365" indent="0" latinLnBrk="0">
              <a:buNone/>
              <a:defRPr lang="zh-CN" sz="2100" b="1"/>
            </a:lvl6pPr>
            <a:lvl7pPr marL="3656965" indent="0" latinLnBrk="0">
              <a:buNone/>
              <a:defRPr lang="zh-CN" sz="2100" b="1"/>
            </a:lvl7pPr>
            <a:lvl8pPr marL="4266565" indent="0" latinLnBrk="0">
              <a:buNone/>
              <a:defRPr lang="zh-CN" sz="2100" b="1"/>
            </a:lvl8pPr>
            <a:lvl9pPr marL="4876165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600" indent="0" latinLnBrk="0">
              <a:buNone/>
              <a:defRPr lang="zh-CN" sz="2700" b="1"/>
            </a:lvl2pPr>
            <a:lvl3pPr marL="1219200" indent="0" latinLnBrk="0">
              <a:buNone/>
              <a:defRPr lang="zh-CN" sz="2400" b="1"/>
            </a:lvl3pPr>
            <a:lvl4pPr marL="1828165" indent="0" latinLnBrk="0">
              <a:buNone/>
              <a:defRPr lang="zh-CN" sz="2100" b="1"/>
            </a:lvl4pPr>
            <a:lvl5pPr marL="2437765" indent="0" latinLnBrk="0">
              <a:buNone/>
              <a:defRPr lang="zh-CN" sz="2100" b="1"/>
            </a:lvl5pPr>
            <a:lvl6pPr marL="3047365" indent="0" latinLnBrk="0">
              <a:buNone/>
              <a:defRPr lang="zh-CN" sz="2100" b="1"/>
            </a:lvl6pPr>
            <a:lvl7pPr marL="3656965" indent="0" latinLnBrk="0">
              <a:buNone/>
              <a:defRPr lang="zh-CN" sz="2100" b="1"/>
            </a:lvl7pPr>
            <a:lvl8pPr marL="4266565" indent="0" latinLnBrk="0">
              <a:buNone/>
              <a:defRPr lang="zh-CN" sz="2100" b="1"/>
            </a:lvl8pPr>
            <a:lvl9pPr marL="4876165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zh-CN" altLang="en-US"/>
              <a:t>2015/12/31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zh-CN" altLang="en-US"/>
              <a:t>2015/12/31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zh-CN" altLang="en-US"/>
              <a:t>2015/12/31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600" indent="0" latinLnBrk="0">
              <a:buNone/>
              <a:defRPr lang="zh-CN" sz="1600"/>
            </a:lvl2pPr>
            <a:lvl3pPr marL="1219200" indent="0" latinLnBrk="0">
              <a:buNone/>
              <a:defRPr lang="zh-CN" sz="1300"/>
            </a:lvl3pPr>
            <a:lvl4pPr marL="1828165" indent="0" latinLnBrk="0">
              <a:buNone/>
              <a:defRPr lang="zh-CN" sz="1200"/>
            </a:lvl4pPr>
            <a:lvl5pPr marL="2437765" indent="0" latinLnBrk="0">
              <a:buNone/>
              <a:defRPr lang="zh-CN" sz="1200"/>
            </a:lvl5pPr>
            <a:lvl6pPr marL="3047365" indent="0" latinLnBrk="0">
              <a:buNone/>
              <a:defRPr lang="zh-CN" sz="1200"/>
            </a:lvl6pPr>
            <a:lvl7pPr marL="3656965" indent="0" latinLnBrk="0">
              <a:buNone/>
              <a:defRPr lang="zh-CN" sz="1200"/>
            </a:lvl7pPr>
            <a:lvl8pPr marL="4266565" indent="0" latinLnBrk="0">
              <a:buNone/>
              <a:defRPr lang="zh-CN" sz="1200"/>
            </a:lvl8pPr>
            <a:lvl9pPr marL="4876165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zh-CN" altLang="en-US"/>
              <a:t>2015/12/31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600" indent="0" latinLnBrk="0">
              <a:buNone/>
              <a:defRPr lang="zh-CN" sz="3700"/>
            </a:lvl2pPr>
            <a:lvl3pPr marL="1219200" indent="0" latinLnBrk="0">
              <a:buNone/>
              <a:defRPr lang="zh-CN" sz="3200"/>
            </a:lvl3pPr>
            <a:lvl4pPr marL="1828165" indent="0" latinLnBrk="0">
              <a:buNone/>
              <a:defRPr lang="zh-CN" sz="2700"/>
            </a:lvl4pPr>
            <a:lvl5pPr marL="2437765" indent="0" latinLnBrk="0">
              <a:buNone/>
              <a:defRPr lang="zh-CN" sz="2700"/>
            </a:lvl5pPr>
            <a:lvl6pPr marL="3047365" indent="0" latinLnBrk="0">
              <a:buNone/>
              <a:defRPr lang="zh-CN" sz="2700"/>
            </a:lvl6pPr>
            <a:lvl7pPr marL="3656965" indent="0" latinLnBrk="0">
              <a:buNone/>
              <a:defRPr lang="zh-CN" sz="2700"/>
            </a:lvl7pPr>
            <a:lvl8pPr marL="4266565" indent="0" latinLnBrk="0">
              <a:buNone/>
              <a:defRPr lang="zh-CN" sz="2700"/>
            </a:lvl8pPr>
            <a:lvl9pPr marL="4876165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600" indent="0" latinLnBrk="0">
              <a:buNone/>
              <a:defRPr lang="zh-CN" sz="1600"/>
            </a:lvl2pPr>
            <a:lvl3pPr marL="1219200" indent="0" latinLnBrk="0">
              <a:buNone/>
              <a:defRPr lang="zh-CN" sz="1300"/>
            </a:lvl3pPr>
            <a:lvl4pPr marL="1828165" indent="0" latinLnBrk="0">
              <a:buNone/>
              <a:defRPr lang="zh-CN" sz="1200"/>
            </a:lvl4pPr>
            <a:lvl5pPr marL="2437765" indent="0" latinLnBrk="0">
              <a:buNone/>
              <a:defRPr lang="zh-CN" sz="1200"/>
            </a:lvl5pPr>
            <a:lvl6pPr marL="3047365" indent="0" latinLnBrk="0">
              <a:buNone/>
              <a:defRPr lang="zh-CN" sz="1200"/>
            </a:lvl6pPr>
            <a:lvl7pPr marL="3656965" indent="0" latinLnBrk="0">
              <a:buNone/>
              <a:defRPr lang="zh-CN" sz="1200"/>
            </a:lvl7pPr>
            <a:lvl8pPr marL="4266565" indent="0" latinLnBrk="0">
              <a:buNone/>
              <a:defRPr lang="zh-CN" sz="1200"/>
            </a:lvl8pPr>
            <a:lvl9pPr marL="4876165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zh-CN" altLang="en-US"/>
              <a:t>2015/12/31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3772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1764" y="-315416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  <a:t>12/31/2015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333772" y="1196752"/>
            <a:ext cx="11341248" cy="0"/>
          </a:xfrm>
          <a:prstGeom prst="line">
            <a:avLst/>
          </a:prstGeom>
          <a:ln w="57150" cmpd="sng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565" rtl="0" eaLnBrk="1" latinLnBrk="0" hangingPunct="1">
        <a:lnSpc>
          <a:spcPct val="85000"/>
        </a:lnSpc>
        <a:spcBef>
          <a:spcPct val="0"/>
        </a:spcBef>
        <a:buNone/>
        <a:defRPr lang="zh-CN" sz="4400" kern="1200" cap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5000"/>
        </a:lnSpc>
        <a:spcBef>
          <a:spcPts val="1865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3152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5824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8496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11045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43776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4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0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54412" y="2138362"/>
            <a:ext cx="7008574" cy="3298825"/>
          </a:xfrm>
        </p:spPr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大作业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 ——</a:t>
            </a:r>
            <a:r>
              <a:rPr lang="en-US" altLang="zh-CN" sz="4400" dirty="0" smtClean="0"/>
              <a:t>Timer</a:t>
            </a:r>
            <a:endParaRPr lang="zh-CN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Timer</a:t>
            </a:r>
            <a:endParaRPr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24385" y="1773000"/>
            <a:ext cx="3960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4000" dirty="0" smtClean="0"/>
              <a:t>是什么？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824385" y="2709000"/>
            <a:ext cx="10296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200" dirty="0"/>
              <a:t>Timer</a:t>
            </a:r>
            <a:r>
              <a:rPr lang="zh-CN" altLang="zh-CN" sz="3200" dirty="0"/>
              <a:t>是一款计时器软件，它可以根据你的设置在不同的模式下工作。总共分为三种模式。分别是工作模式、休息模式和放松模式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Timer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09955" y="2780665"/>
            <a:ext cx="10033516" cy="2583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zh-CN" sz="3200" dirty="0"/>
              <a:t>在不同的模式下，通过设置不同的时间</a:t>
            </a:r>
            <a:r>
              <a:rPr lang="zh-CN" altLang="zh-CN" sz="3200" dirty="0" smtClean="0"/>
              <a:t>，</a:t>
            </a:r>
            <a:endParaRPr lang="en-US" altLang="zh-CN" sz="3200" dirty="0" smtClean="0"/>
          </a:p>
          <a:p>
            <a:pPr>
              <a:lnSpc>
                <a:spcPts val="5000"/>
              </a:lnSpc>
            </a:pPr>
            <a:r>
              <a:rPr lang="zh-CN" altLang="zh-CN" sz="3200" dirty="0" smtClean="0"/>
              <a:t>能够</a:t>
            </a:r>
            <a:r>
              <a:rPr lang="zh-CN" altLang="zh-CN" sz="3200" dirty="0"/>
              <a:t>非常方便地自动提示您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>
              <a:lnSpc>
                <a:spcPts val="5000"/>
              </a:lnSpc>
            </a:pPr>
            <a:r>
              <a:rPr lang="zh-CN" altLang="zh-CN" sz="3200" dirty="0" smtClean="0"/>
              <a:t>其</a:t>
            </a:r>
            <a:r>
              <a:rPr lang="zh-CN" altLang="zh-CN" sz="3200" dirty="0"/>
              <a:t>自动提醒功能给您的生活和工作带来便捷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>
              <a:lnSpc>
                <a:spcPts val="5000"/>
              </a:lnSpc>
            </a:pPr>
            <a:r>
              <a:rPr lang="zh-CN" altLang="zh-CN" sz="3200" dirty="0" smtClean="0"/>
              <a:t>其</a:t>
            </a:r>
            <a:r>
              <a:rPr lang="zh-CN" altLang="zh-CN" sz="3200" dirty="0"/>
              <a:t>界面清新大方，功能实用，是一款非常不错的软件。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Timer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611654" y="1543345"/>
            <a:ext cx="3960674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zh-CN" sz="2800" b="1" dirty="0" smtClean="0"/>
              <a:t>版本</a:t>
            </a:r>
            <a:r>
              <a:rPr lang="zh-CN" altLang="zh-CN" sz="2800" b="1" dirty="0"/>
              <a:t>说明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213738" y="2109750"/>
            <a:ext cx="2376674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/>
              <a:t>V1.0.0</a:t>
            </a:r>
            <a:endParaRPr lang="zh-CN" altLang="zh-CN" dirty="0"/>
          </a:p>
          <a:p>
            <a:pPr>
              <a:lnSpc>
                <a:spcPct val="95000"/>
              </a:lnSpc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45582" y="2725616"/>
            <a:ext cx="2808674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zh-CN" sz="2800" b="1" dirty="0"/>
              <a:t>开发</a:t>
            </a:r>
            <a:r>
              <a:rPr lang="en-US" altLang="zh-CN" sz="2800" b="1" dirty="0"/>
              <a:t>IDE 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207758" y="3265550"/>
            <a:ext cx="266400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/>
              <a:t>XCODE 7</a:t>
            </a:r>
            <a:endParaRPr lang="zh-CN" altLang="zh-CN" dirty="0"/>
          </a:p>
          <a:p>
            <a:pPr>
              <a:lnSpc>
                <a:spcPct val="95000"/>
              </a:lnSpc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41493" y="3878650"/>
            <a:ext cx="2664000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zh-CN" sz="2800" b="1" dirty="0"/>
              <a:t>开发语言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86412" y="4421350"/>
            <a:ext cx="302400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/>
              <a:t>Swift</a:t>
            </a:r>
            <a:endParaRPr lang="zh-CN" altLang="zh-CN" dirty="0"/>
          </a:p>
          <a:p>
            <a:pPr>
              <a:lnSpc>
                <a:spcPct val="95000"/>
              </a:lnSpc>
            </a:pP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41493" y="4998471"/>
            <a:ext cx="4320000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zh-CN" sz="2800" b="1" dirty="0"/>
              <a:t>运行环境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07758" y="5577150"/>
            <a:ext cx="374400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zh-CN" dirty="0"/>
              <a:t>装有</a:t>
            </a:r>
            <a:r>
              <a:rPr lang="en-US" altLang="zh-CN" dirty="0"/>
              <a:t>iOS9.0</a:t>
            </a:r>
            <a:r>
              <a:rPr lang="zh-CN" altLang="zh-CN" dirty="0"/>
              <a:t>及以上的</a:t>
            </a:r>
            <a:r>
              <a:rPr lang="en-US" altLang="zh-CN" dirty="0"/>
              <a:t>iPhone</a:t>
            </a:r>
            <a:r>
              <a:rPr lang="zh-CN" altLang="zh-CN" dirty="0"/>
              <a:t>手机或者模拟器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239" y="-293687"/>
            <a:ext cx="10157354" cy="1397000"/>
          </a:xfrm>
        </p:spPr>
        <p:txBody>
          <a:bodyPr/>
          <a:lstStyle/>
          <a:p>
            <a:r>
              <a:rPr lang="zh-CN" altLang="en-US" dirty="0" smtClean="0"/>
              <a:t>界面说明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2" y="1448233"/>
            <a:ext cx="2923161" cy="51967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12" y="1484313"/>
            <a:ext cx="2911150" cy="51753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6412" y="1459160"/>
            <a:ext cx="3528599" cy="513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zh-CN" sz="2800" dirty="0"/>
              <a:t>图</a:t>
            </a:r>
            <a:r>
              <a:rPr lang="en-US" altLang="zh-CN" sz="2800" dirty="0"/>
              <a:t>1</a:t>
            </a:r>
            <a:r>
              <a:rPr lang="zh-CN" altLang="zh-CN" sz="2800" dirty="0"/>
              <a:t>为</a:t>
            </a:r>
            <a:r>
              <a:rPr lang="en-US" altLang="zh-CN" sz="2800" dirty="0"/>
              <a:t>Timer</a:t>
            </a:r>
            <a:r>
              <a:rPr lang="zh-CN" altLang="zh-CN" sz="2800" dirty="0"/>
              <a:t>的主界面，包括三个模式，休息模式、工作模式和放松模式，中间区域是计时器。图</a:t>
            </a:r>
            <a:r>
              <a:rPr lang="en-US" altLang="zh-CN" sz="2800" dirty="0"/>
              <a:t>2</a:t>
            </a:r>
            <a:r>
              <a:rPr lang="zh-CN" altLang="zh-CN" sz="2800" dirty="0"/>
              <a:t>为开启休息模式并正在进行的时候，正常结束时有声音提示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界面说明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1465943"/>
            <a:ext cx="2921707" cy="51941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84" y="1448515"/>
            <a:ext cx="2941313" cy="5229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89813" y="1917000"/>
            <a:ext cx="3528599" cy="364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zh-CN" sz="3200" dirty="0"/>
              <a:t>图</a:t>
            </a:r>
            <a:r>
              <a:rPr lang="en-US" altLang="zh-CN" sz="3200" dirty="0"/>
              <a:t>3</a:t>
            </a:r>
            <a:r>
              <a:rPr lang="zh-CN" altLang="zh-CN" sz="3200" dirty="0"/>
              <a:t>为中途停止模式的时候会出现的提示。图</a:t>
            </a:r>
            <a:r>
              <a:rPr lang="en-US" altLang="zh-CN" sz="3200" dirty="0"/>
              <a:t>4</a:t>
            </a:r>
            <a:r>
              <a:rPr lang="zh-CN" altLang="zh-CN" sz="3200" dirty="0"/>
              <a:t>是设置工作时长和休息时长。</a:t>
            </a:r>
          </a:p>
          <a:p>
            <a:pPr>
              <a:lnSpc>
                <a:spcPct val="95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界面说明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2" y="1484313"/>
            <a:ext cx="2860313" cy="5085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030412" y="2133000"/>
            <a:ext cx="352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图</a:t>
            </a:r>
            <a:r>
              <a:rPr lang="en-US" altLang="zh-CN" sz="3200" dirty="0"/>
              <a:t>5</a:t>
            </a:r>
            <a:r>
              <a:rPr lang="zh-CN" altLang="zh-CN" sz="3200" dirty="0"/>
              <a:t>为相关信息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414" y="4077335"/>
            <a:ext cx="7008574" cy="1930400"/>
          </a:xfrm>
        </p:spPr>
        <p:txBody>
          <a:bodyPr/>
          <a:lstStyle/>
          <a:p>
            <a:r>
              <a:rPr lang="zh-CN"/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蓝色书架演示文稿(宽屏)</Template>
  <TotalTime>0</TotalTime>
  <Words>200</Words>
  <Application>Microsoft Office PowerPoint</Application>
  <PresentationFormat>自定义</PresentationFormat>
  <Paragraphs>27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幼圆</vt:lpstr>
      <vt:lpstr>Arial</vt:lpstr>
      <vt:lpstr>Century Gothic</vt:lpstr>
      <vt:lpstr>Books_16x9</vt:lpstr>
      <vt:lpstr>iOS大作业             ——Timer</vt:lpstr>
      <vt:lpstr>Timer</vt:lpstr>
      <vt:lpstr>Timer</vt:lpstr>
      <vt:lpstr>Timer</vt:lpstr>
      <vt:lpstr>界面说明</vt:lpstr>
      <vt:lpstr>界面说明</vt:lpstr>
      <vt:lpstr>界面说明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2014-09-25T01:22:00Z</dcterms:created>
  <dcterms:modified xsi:type="dcterms:W3CDTF">2015-12-31T14:02:51Z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  <property fmtid="{D5CDD505-2E9C-101B-9397-08002B2CF9AE}" pid="3" name="KSOProductBuildVer">
    <vt:lpwstr>2052-10.1.0.5400</vt:lpwstr>
  </property>
</Properties>
</file>