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CloudMusic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NB15221 李旦 移游1511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这是一个模仿的应用</a:t>
            </a:r>
          </a:p>
          <a:p>
            <a:pPr/>
            <a:r>
              <a:t>模仿网易云音乐音乐播放以及界面</a:t>
            </a:r>
          </a:p>
          <a:p>
            <a:pPr/>
            <a:r>
              <a:t>素材从网易云音乐中获取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95300" y="444500"/>
            <a:ext cx="3949700" cy="889000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实现的功能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952500" y="1568251"/>
            <a:ext cx="11099800" cy="7035999"/>
          </a:xfrm>
          <a:prstGeom prst="rect">
            <a:avLst/>
          </a:prstGeom>
        </p:spPr>
        <p:txBody>
          <a:bodyPr/>
          <a:lstStyle/>
          <a:p>
            <a:pPr marL="301752" indent="-301752" defTabSz="385572">
              <a:spcBef>
                <a:spcPts val="2700"/>
              </a:spcBef>
              <a:defRPr sz="2508"/>
            </a:pPr>
            <a:r>
              <a:t>上一首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下一首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暂停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播放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后台播放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滑动切换歌曲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指针运动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音量调节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虚化背景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65733" y="495300"/>
            <a:ext cx="2895898" cy="827783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制作的界面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歌曲列表界面</a:t>
            </a:r>
          </a:p>
          <a:p>
            <a:pPr/>
            <a:r>
              <a:t>播放界面</a:t>
            </a:r>
          </a:p>
          <a:p>
            <a:pPr/>
            <a:r>
              <a:t>账号界面</a:t>
            </a:r>
          </a:p>
          <a:p>
            <a:pPr/>
            <a:r>
              <a:t>歌曲搜索界面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647700"/>
            <a:ext cx="6068616" cy="1086049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如何制作 ——自定义控件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952500" y="19050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自定义UINavigationController</a:t>
            </a:r>
          </a:p>
          <a:p>
            <a:pPr/>
            <a:r>
              <a:t>自定义UIScrollerView</a:t>
            </a:r>
          </a:p>
          <a:p>
            <a:pPr/>
            <a:r>
              <a:t>自定义UISlider</a:t>
            </a:r>
          </a:p>
          <a:p>
            <a:pPr/>
            <a:r>
              <a:t>自定义UITableViewCell</a:t>
            </a:r>
          </a:p>
          <a:p>
            <a:pPr/>
            <a: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52500" y="406400"/>
            <a:ext cx="3008313" cy="914996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界面展示</a:t>
            </a:r>
          </a:p>
        </p:txBody>
      </p:sp>
      <p:pic>
        <p:nvPicPr>
          <p:cNvPr id="134" name="Simulator Screen Shot 2015年12月31日 下午6.4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113" y="1446791"/>
            <a:ext cx="4415164" cy="7853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imulator Screen Shot 2015年12月31日 下午5.3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4614" y="1451466"/>
            <a:ext cx="4415165" cy="785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imulator Screen Shot 2015年12月31日 下午6.24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6515" y="1446791"/>
            <a:ext cx="4415165" cy="785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imulator Screen Shot 2015年12月31日 下午6.32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68328" y="1446791"/>
            <a:ext cx="4415164" cy="7853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4" grpId="1"/>
      <p:bldP build="whole" bldLvl="1" animBg="1" rev="0" advAuto="0" spid="136" grpId="3"/>
      <p:bldP build="whole" bldLvl="1" animBg="1" rev="0" advAuto="0" spid="137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真机运行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