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大作业</a:t>
            </a:r>
            <a:r>
              <a:rPr lang="en-US" altLang="zh-CN"/>
              <a:t>--</a:t>
            </a:r>
            <a:r>
              <a:rPr lang="zh-CN" altLang="en-US"/>
              <a:t>新闻浏览器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21551029 </a:t>
            </a:r>
            <a:r>
              <a:rPr lang="zh-CN" altLang="en-US"/>
              <a:t>蔡杨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登陆界面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如右图所示，用户名密码功能</a:t>
            </a:r>
            <a:endParaRPr lang="zh-CN" altLang="en-US"/>
          </a:p>
          <a:p>
            <a:r>
              <a:rPr lang="zh-CN" altLang="en-US"/>
              <a:t>使用 </a:t>
            </a:r>
            <a:r>
              <a:rPr lang="en-US" altLang="zh-CN"/>
              <a:t>hub</a:t>
            </a:r>
            <a:r>
              <a:rPr lang="zh-CN" altLang="en-US"/>
              <a:t>第三方 实现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$X79W7HVMDPR5)HJES2WF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46520" y="384175"/>
            <a:ext cx="2386965" cy="5584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登陆界面功能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实现用户名密码，判断正确错误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实现账号查询，拨号询问功，如右图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8A67%QZY01DS2{[XP7T4~$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41010" y="3175635"/>
            <a:ext cx="5266055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登陆界面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为了提高用户体验，用心理学方法减少用户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等待的心理，使用右图所示作用</a:t>
            </a:r>
            <a:r>
              <a:rPr lang="en-US" altLang="zh-CN"/>
              <a:t>view message</a:t>
            </a:r>
            <a:endParaRPr lang="en-US" altLang="zh-CN"/>
          </a:p>
        </p:txBody>
      </p:sp>
      <p:pic>
        <p:nvPicPr>
          <p:cNvPr id="4" name="图片 3" descr="TXB)Q@2Q_%SQY~GHBY$P@(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08645" y="1203325"/>
            <a:ext cx="2425700" cy="4980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主界面的实现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实现主界面调出，将等待界面擦除；</a:t>
            </a:r>
            <a:endParaRPr lang="zh-CN" altLang="en-US"/>
          </a:p>
          <a:p>
            <a:r>
              <a:rPr lang="zh-CN" altLang="en-US"/>
              <a:t>使用第三方的简便处在于：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只要</a:t>
            </a:r>
            <a:r>
              <a:rPr lang="en-US" altLang="zh-CN"/>
              <a:t>show</a:t>
            </a:r>
            <a:r>
              <a:rPr lang="zh-CN" altLang="en-US"/>
              <a:t>（）和</a:t>
            </a:r>
            <a:r>
              <a:rPr lang="en-US" altLang="zh-CN"/>
              <a:t>hide</a:t>
            </a:r>
            <a:r>
              <a:rPr lang="zh-CN" altLang="en-US"/>
              <a:t>（） 调用，即可实现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主界面的实现</a:t>
            </a:r>
            <a:endParaRPr lang="zh-CN" altLang="en-US"/>
          </a:p>
        </p:txBody>
      </p:sp>
      <p:pic>
        <p:nvPicPr>
          <p:cNvPr id="4" name="图片 3" descr="ATHMQ3E5{UVAY55W5FR4}9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33080" y="477520"/>
            <a:ext cx="2767965" cy="5708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功能之下拉窗口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右图实现：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向下拖动，实现页面的更新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同时一个</a:t>
            </a:r>
            <a:r>
              <a:rPr lang="en-US" altLang="zh-CN"/>
              <a:t>circleview</a:t>
            </a:r>
            <a:r>
              <a:rPr lang="zh-CN" altLang="en-US"/>
              <a:t>来实现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的功能，通过下拉的距离来实现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X5AMZTNK9I%JRFY8TK`)_J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9115" y="1852295"/>
            <a:ext cx="5733415" cy="1503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32985" y="2692400"/>
            <a:ext cx="7810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功能之</a:t>
            </a:r>
            <a:r>
              <a:rPr lang="en-US" altLang="zh-CN"/>
              <a:t>scrollpageview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左右拖动，实现页面切换功能</a:t>
            </a:r>
            <a:endParaRPr lang="zh-CN" altLang="en-US"/>
          </a:p>
        </p:txBody>
      </p:sp>
      <p:pic>
        <p:nvPicPr>
          <p:cNvPr id="6" name="图片 5" descr="NQYPVQ6]XM`COSITTY%65(H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34760" y="1880235"/>
            <a:ext cx="493331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功能之下拉窗口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refreshtabheader</a:t>
            </a:r>
            <a:endParaRPr lang="en-US" altLang="zh-CN"/>
          </a:p>
          <a:p>
            <a:r>
              <a:rPr lang="zh-CN" altLang="en-US"/>
              <a:t>设置 </a:t>
            </a:r>
            <a:r>
              <a:rPr lang="en-US" altLang="zh-CN"/>
              <a:t>header</a:t>
            </a:r>
            <a:r>
              <a:rPr lang="zh-CN" altLang="en-US"/>
              <a:t>，由于是新闻，没有设置</a:t>
            </a:r>
            <a:r>
              <a:rPr lang="en-US" altLang="zh-CN"/>
              <a:t>footer</a:t>
            </a:r>
            <a:endParaRPr lang="en-US" altLang="zh-CN"/>
          </a:p>
          <a:p>
            <a:r>
              <a:rPr lang="zh-CN" altLang="en-US"/>
              <a:t>通过点击更多来获取更多新闻</a:t>
            </a:r>
            <a:endParaRPr lang="zh-CN" altLang="en-US"/>
          </a:p>
        </p:txBody>
      </p:sp>
      <p:pic>
        <p:nvPicPr>
          <p:cNvPr id="4" name="图片 3" descr="HO280F]4$38RPYSU$GDTGL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11490" y="1990725"/>
            <a:ext cx="3103245" cy="437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Kingsoft Office WPP</Application>
  <PresentationFormat>宽屏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ibm</dc:creator>
  <cp:lastModifiedBy>ibm</cp:lastModifiedBy>
  <cp:revision>1</cp:revision>
  <dcterms:created xsi:type="dcterms:W3CDTF">2015-12-31T14:08:29Z</dcterms:created>
  <dcterms:modified xsi:type="dcterms:W3CDTF">2015-12-31T14:25:12Z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