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57" r:id="rId6"/>
    <p:sldId id="258" r:id="rId7"/>
    <p:sldId id="263" r:id="rId8"/>
    <p:sldId id="260" r:id="rId9"/>
    <p:sldId id="265" r:id="rId10"/>
    <p:sldId id="266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Flappy Bird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徐克</a:t>
            </a:r>
            <a:endParaRPr lang="zh-CN" altLang="en-US"/>
          </a:p>
          <a:p>
            <a:r>
              <a:rPr lang="en-US" altLang="zh-CN"/>
              <a:t>21551072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98905"/>
            <a:ext cx="10515600" cy="4351338"/>
          </a:xfrm>
        </p:spPr>
        <p:txBody>
          <a:bodyPr/>
          <a:p>
            <a:pPr marL="0" indent="0" algn="ctr">
              <a:buNone/>
            </a:pPr>
            <a:endParaRPr lang="zh-CN" altLang="en-US" sz="80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 sz="80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  <a:endParaRPr lang="zh-CN" altLang="en-US" sz="80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r">
              <a:buNone/>
            </a:pPr>
            <a:endParaRPr lang="en-US" altLang="zh-CN" sz="32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32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2016.1.1</a:t>
            </a:r>
            <a:endParaRPr lang="en-US" altLang="zh-CN" sz="32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/>
              <a:t>游戏简介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游戏框架</a:t>
            </a:r>
            <a:r>
              <a:rPr lang="en-US" altLang="zh-CN"/>
              <a:t>—Sprite Kit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实现思路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运行截图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825625"/>
            <a:ext cx="10515600" cy="4351338"/>
          </a:xfrm>
        </p:spPr>
        <p:txBody>
          <a:bodyPr/>
          <a:p>
            <a:r>
              <a:rPr lang="zh-CN" altLang="en-US"/>
              <a:t>这款游戏是模仿Flappy Bird做的一款小游戏，游戏中玩家需要控制小鸟的上下移动，以跨越各种不同长度的管道所组成的障碍。</a:t>
            </a:r>
            <a:endParaRPr lang="zh-CN" altLang="en-US"/>
          </a:p>
          <a:p>
            <a:r>
              <a:rPr lang="zh-CN" altLang="en-US"/>
              <a:t>玩法：玩家只需要用一根手指来操控，点击触摸屏幕，小鸟就会往上跳跃，不断的点击就会不断的往高处飞。放松手指，则会快速下降。所以玩家要控制小鸟一直向前飞行，然后注意躲避途中高低不平的管子，安全的通过一根管道，计</a:t>
            </a:r>
            <a:r>
              <a:rPr lang="en-US" altLang="zh-CN"/>
              <a:t>1</a:t>
            </a:r>
            <a:r>
              <a:rPr lang="zh-CN" altLang="en-US"/>
              <a:t>分。若与管道发生碰撞，则游戏结束。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游戏框架</a:t>
            </a:r>
            <a:r>
              <a:rPr lang="en-US" altLang="zh-CN"/>
              <a:t>—Sprite Kit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88770"/>
            <a:ext cx="10515600" cy="45885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Sprite Kit</a:t>
            </a:r>
            <a:r>
              <a:rPr lang="zh-CN" altLang="en-US"/>
              <a:t>游戏循环：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92220" y="1550035"/>
            <a:ext cx="6184265" cy="431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游戏框架</a:t>
            </a:r>
            <a:r>
              <a:rPr lang="en-US" altLang="zh-CN">
                <a:sym typeface="+mn-ea"/>
              </a:rPr>
              <a:t>—Sprite Kit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457200" indent="-457200"/>
            <a:r>
              <a:rPr lang="zh-CN" altLang="en-US"/>
              <a:t>进入游戏后，由SKView负责渲染游戏场景，在游戏的每一帧，首先在update:方法里面更新游戏中角色的信息</a:t>
            </a:r>
            <a:endParaRPr lang="zh-CN" altLang="en-US"/>
          </a:p>
          <a:p>
            <a:pPr marL="457200" indent="-457200"/>
            <a:r>
              <a:rPr lang="zh-CN" altLang="en-US"/>
              <a:t>然后由SKScene评估并执行这些动作</a:t>
            </a:r>
            <a:endParaRPr lang="zh-CN" altLang="en-US"/>
          </a:p>
          <a:p>
            <a:pPr marL="457200" indent="-457200"/>
            <a:r>
              <a:rPr lang="zh-CN" altLang="en-US"/>
              <a:t>接下来调用didEvaluateActions方法</a:t>
            </a:r>
            <a:endParaRPr lang="zh-CN" altLang="en-US"/>
          </a:p>
          <a:p>
            <a:pPr marL="457200" indent="-457200"/>
            <a:r>
              <a:rPr lang="zh-CN" altLang="en-US"/>
              <a:t>再然后由SKScene模拟物理世界的变化</a:t>
            </a:r>
            <a:endParaRPr lang="zh-CN" altLang="en-US"/>
          </a:p>
          <a:p>
            <a:pPr marL="457200" indent="-457200"/>
            <a:r>
              <a:rPr lang="zh-CN" altLang="en-US"/>
              <a:t>最后再调用didSimulatePhysics方法</a:t>
            </a:r>
            <a:endParaRPr lang="zh-CN" altLang="en-US"/>
          </a:p>
          <a:p>
            <a:pPr marL="457200" indent="-457200"/>
            <a:r>
              <a:rPr lang="zh-CN" altLang="en-US"/>
              <a:t>然后再次由SKView渲染游戏场景，重新开始下一次的循环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游戏实现思路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260"/>
            <a:ext cx="10515600" cy="4732655"/>
          </a:xfrm>
        </p:spPr>
        <p:txBody>
          <a:bodyPr>
            <a:normAutofit/>
          </a:bodyPr>
          <a:p>
            <a:pPr/>
            <a:r>
              <a:rPr lang="zh-CN" altLang="en-US">
                <a:sym typeface="+mn-ea"/>
              </a:rPr>
              <a:t>获取当前的</a:t>
            </a:r>
            <a:r>
              <a:rPr lang="en-US" altLang="zh-CN">
                <a:sym typeface="+mn-ea"/>
              </a:rPr>
              <a:t>SKView</a:t>
            </a:r>
            <a:endParaRPr lang="en-US" altLang="zh-CN"/>
          </a:p>
          <a:p>
            <a:pPr/>
            <a:r>
              <a:rPr lang="zh-CN" altLang="zh-CN">
                <a:sym typeface="+mn-ea"/>
              </a:rPr>
              <a:t>创建</a:t>
            </a:r>
            <a:r>
              <a:rPr lang="en-US" altLang="zh-CN">
                <a:sym typeface="+mn-ea"/>
              </a:rPr>
              <a:t>SKScene</a:t>
            </a:r>
            <a:r>
              <a:rPr lang="zh-CN" altLang="en-US">
                <a:sym typeface="+mn-ea"/>
              </a:rPr>
              <a:t>，SKScene（场景节点）将作为根节点存在，并遵守</a:t>
            </a:r>
            <a:r>
              <a:rPr lang="en-US" altLang="zh-CN">
                <a:sym typeface="+mn-ea"/>
              </a:rPr>
              <a:t>SKPhysicsContactDelegate</a:t>
            </a:r>
            <a:r>
              <a:rPr lang="zh-CN" altLang="en-US">
                <a:sym typeface="+mn-ea"/>
              </a:rPr>
              <a:t>协议</a:t>
            </a:r>
            <a:endParaRPr lang="zh-CN" altLang="en-US">
              <a:sym typeface="+mn-ea"/>
            </a:endParaRPr>
          </a:p>
          <a:p>
            <a:pPr/>
            <a:r>
              <a:rPr lang="zh-CN" altLang="en-US"/>
              <a:t>创建小鸟、地面、云朵和管道精灵，并把它们加入到游戏场景</a:t>
            </a:r>
            <a:endParaRPr lang="zh-CN" altLang="en-US"/>
          </a:p>
          <a:p>
            <a:pPr/>
            <a:r>
              <a:rPr lang="zh-CN" altLang="en-US"/>
              <a:t>将</a:t>
            </a:r>
            <a:r>
              <a:rPr lang="en-US" altLang="zh-CN"/>
              <a:t>SKPhysicsBody</a:t>
            </a:r>
            <a:r>
              <a:rPr lang="zh-CN" altLang="en-US"/>
              <a:t>关联到具有物理属性的精灵上，在此具有物理属性的精灵是小鸟、地面和管道</a:t>
            </a:r>
            <a:endParaRPr lang="zh-CN" altLang="en-US"/>
          </a:p>
          <a:p>
            <a:pPr lvl="1"/>
            <a:r>
              <a:rPr lang="zh-CN" altLang="en-US"/>
              <a:t>需要设置是否受重力影响、是否冻结旋转、是否为静态刚体，为了进行碰撞检测，需要设置精灵的分类掩码</a:t>
            </a:r>
            <a:r>
              <a:rPr lang="en-US" altLang="zh-CN"/>
              <a:t>categoryBitMask</a:t>
            </a:r>
            <a:r>
              <a:rPr lang="zh-CN" altLang="en-US"/>
              <a:t>、碰撞掩码</a:t>
            </a:r>
            <a:r>
              <a:rPr lang="en-US" altLang="zh-CN"/>
              <a:t>collisionBitMask</a:t>
            </a:r>
            <a:r>
              <a:rPr lang="zh-CN" altLang="en-US"/>
              <a:t>和测试掩码</a:t>
            </a:r>
            <a:r>
              <a:rPr lang="en-US" altLang="zh-CN"/>
              <a:t>contactTestBitMask.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游戏实现思路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2960" y="1825625"/>
            <a:ext cx="10515600" cy="4351338"/>
          </a:xfrm>
        </p:spPr>
        <p:txBody>
          <a:bodyPr>
            <a:normAutofit lnSpcReduction="20000"/>
          </a:bodyPr>
          <a:p>
            <a:pPr/>
            <a:r>
              <a:rPr lang="zh-CN" altLang="en-US">
                <a:sym typeface="+mn-ea"/>
              </a:rPr>
              <a:t>创建管道：创建一个</a:t>
            </a:r>
            <a:r>
              <a:rPr lang="en-US" altLang="zh-CN">
                <a:sym typeface="+mn-ea"/>
              </a:rPr>
              <a:t>Timer</a:t>
            </a:r>
            <a:r>
              <a:rPr lang="zh-CN" altLang="en-US">
                <a:sym typeface="+mn-ea"/>
              </a:rPr>
              <a:t>，并把它加入到当前运行循环，每过</a:t>
            </a:r>
            <a:r>
              <a:rPr lang="en-US" altLang="zh-CN">
                <a:sym typeface="+mn-ea"/>
              </a:rPr>
              <a:t>2.25s</a:t>
            </a:r>
            <a:r>
              <a:rPr lang="zh-CN" altLang="en-US">
                <a:sym typeface="+mn-ea"/>
              </a:rPr>
              <a:t>，就增加一个管道障碍，顶部管道和底部管道的高度是随机的（一个管道从左侧出来到滑到右侧时间为</a:t>
            </a:r>
            <a:r>
              <a:rPr lang="en-US" altLang="zh-CN">
                <a:sym typeface="+mn-ea"/>
              </a:rPr>
              <a:t>4.5s</a:t>
            </a:r>
            <a:r>
              <a:rPr lang="zh-CN" altLang="en-US">
                <a:sym typeface="+mn-ea"/>
              </a:rPr>
              <a:t>，每过</a:t>
            </a:r>
            <a:r>
              <a:rPr lang="en-US" altLang="zh-CN">
                <a:sym typeface="+mn-ea"/>
              </a:rPr>
              <a:t>2.25s</a:t>
            </a:r>
            <a:r>
              <a:rPr lang="zh-CN" altLang="en-US">
                <a:sym typeface="+mn-ea"/>
              </a:rPr>
              <a:t>，增加一个管道，以保证屏幕上始终保持有两个管道）</a:t>
            </a:r>
            <a:endParaRPr lang="zh-CN" altLang="en-US">
              <a:sym typeface="+mn-ea"/>
            </a:endParaRPr>
          </a:p>
          <a:p>
            <a:pPr/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Timer</a:t>
            </a:r>
            <a:r>
              <a:rPr lang="zh-CN" altLang="en-US">
                <a:sym typeface="+mn-ea"/>
              </a:rPr>
              <a:t>设置分数结点，每过</a:t>
            </a:r>
            <a:r>
              <a:rPr lang="en-US" altLang="zh-CN">
                <a:sym typeface="+mn-ea"/>
              </a:rPr>
              <a:t>2.25s</a:t>
            </a:r>
            <a:r>
              <a:rPr lang="zh-CN" altLang="en-US">
                <a:sym typeface="+mn-ea"/>
              </a:rPr>
              <a:t>，分数加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（正好通过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个管道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/>
            <a:r>
              <a:rPr lang="zh-CN" altLang="en-US">
                <a:sym typeface="+mn-ea"/>
              </a:rPr>
              <a:t>重写touchesBegan：withEvent方法，控制小鸟移动和场景切换效果</a:t>
            </a:r>
            <a:endParaRPr lang="zh-CN" altLang="en-US">
              <a:sym typeface="+mn-ea"/>
            </a:endParaRPr>
          </a:p>
          <a:p>
            <a:pPr/>
            <a:r>
              <a:rPr lang="zh-CN" altLang="en-US">
                <a:sym typeface="+mn-ea"/>
              </a:rPr>
              <a:t>重写并回调</a:t>
            </a:r>
            <a:r>
              <a:rPr lang="en-US" altLang="zh-CN">
                <a:sym typeface="+mn-ea"/>
              </a:rPr>
              <a:t>update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方法更新小鸟的运动轨迹</a:t>
            </a:r>
            <a:endParaRPr lang="zh-CN" altLang="en-US">
              <a:sym typeface="+mn-ea"/>
            </a:endParaRPr>
          </a:p>
          <a:p>
            <a:pPr/>
            <a:r>
              <a:rPr lang="zh-CN" altLang="en-US">
                <a:sym typeface="+mn-ea"/>
              </a:rPr>
              <a:t>实现代理方法didBeginContact进行小鸟与管道的碰撞检测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游戏实现思路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当小鸟与管道发生碰撞时，游戏结束，点击屏幕可重新开始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当小鸟和管道发生碰撞或者通过管道时，借助AV Foundation框架播放相应音效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通过调用SKView的prensentScene:方法就可以在视图中呈现游戏场景的内容。</a:t>
            </a:r>
            <a:endParaRPr lang="zh-CN" altLang="en-US"/>
          </a:p>
          <a:p>
            <a:r>
              <a:rPr lang="zh-CN" altLang="en-US">
                <a:sym typeface="+mn-ea"/>
              </a:rPr>
              <a:t>通过调用presentScene:transition:方法则会以某种特定的场景切换效果从当前场景切换到新的场景。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运行截图</a:t>
            </a:r>
            <a:endParaRPr lang="zh-CN" altLang="en-US"/>
          </a:p>
        </p:txBody>
      </p:sp>
      <p:pic>
        <p:nvPicPr>
          <p:cNvPr id="6" name="图片 5" descr="SFFU[U5OBASEF$D7Q0)KST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0885" y="1624330"/>
            <a:ext cx="2660015" cy="4909820"/>
          </a:xfrm>
          <a:prstGeom prst="rect">
            <a:avLst/>
          </a:prstGeom>
        </p:spPr>
      </p:pic>
      <p:pic>
        <p:nvPicPr>
          <p:cNvPr id="7" name="图片 6" descr="8N01H[~U46EB{T[NGIAVM$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94470" y="1595755"/>
            <a:ext cx="2675255" cy="4939030"/>
          </a:xfrm>
          <a:prstGeom prst="rect">
            <a:avLst/>
          </a:prstGeom>
        </p:spPr>
      </p:pic>
      <p:pic>
        <p:nvPicPr>
          <p:cNvPr id="8" name="图片 7" descr="7@EZK{B402DRY5N3K2]5I(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97580" y="1630680"/>
            <a:ext cx="2646045" cy="4889500"/>
          </a:xfrm>
          <a:prstGeom prst="rect">
            <a:avLst/>
          </a:prstGeom>
        </p:spPr>
      </p:pic>
      <p:pic>
        <p:nvPicPr>
          <p:cNvPr id="9" name="图片 8" descr="DE(5_B]N%A3I}@@0Q8LC4B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94120" y="1616075"/>
            <a:ext cx="2651760" cy="4916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Kingsoft Office WPP</Application>
  <PresentationFormat>宽屏</PresentationFormat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2016-01-01T08:01:22Z</dcterms:created>
  <dcterms:modified xsi:type="dcterms:W3CDTF">2016-01-01T11:44:34Z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