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5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8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1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8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5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4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6372-8F28-4CD1-AEEC-667E7B8FDF81}" type="datetimeFigureOut">
              <a:rPr lang="zh-CN" altLang="en-US" smtClean="0"/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A068-4377-4D3A-B83B-244906FDB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英雄去战斗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2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后期扩展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加入新的怪物，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加技能等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加入道具（回血，装备等）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加入新的关卡（新的地图等）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87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游戏规则</a:t>
            </a:r>
            <a:endParaRPr lang="en-US" altLang="zh-CN" sz="3600" dirty="0" smtClean="0"/>
          </a:p>
          <a:p>
            <a:r>
              <a:rPr lang="zh-CN" altLang="en-US" sz="3600" dirty="0" smtClean="0"/>
              <a:t>游戏设计与实现</a:t>
            </a:r>
            <a:endParaRPr lang="en-US" altLang="zh-CN" sz="3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40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游戏规则</a:t>
            </a:r>
            <a:endParaRPr lang="zh-CN" altLang="en-US" sz="3600" dirty="0"/>
          </a:p>
        </p:txBody>
      </p:sp>
      <p:pic>
        <p:nvPicPr>
          <p:cNvPr id="4" name="内容占位符 3" descr="E:\Users\姚文豪\Documents\Tencent Files\1119734107\Image\C2C\F0`O}}NN62X]PJ[%LXV65WQ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829594"/>
            <a:ext cx="72136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4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E:\Users\姚文豪\Documents\Tencent Files\1119734107\Image\C2C\V{5U$4{YH80RE2DJAD5L~%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21" y="2155822"/>
            <a:ext cx="4486275" cy="270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E:\Users\姚文豪\Documents\Tencent Files\1119734107\Image\C2C\AOL$T_@8IQFTL8JC5X}7XG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28" y="2155822"/>
            <a:ext cx="4634865" cy="279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2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E:\Users\姚文豪\Documents\Tencent Files\1119734107\Image\C2C\Q{{%E59N]NQ$4{NTUCKT6]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324"/>
            <a:ext cx="4829175" cy="290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E:\Users\姚文豪\Documents\Tencent Files\1119734107\Image\C2C\KOGI%M~~7YBAF61~)0E8X0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0" y="424481"/>
            <a:ext cx="477710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内容占位符 5" descr="E:\Users\姚文豪\Documents\Tencent Files\1119734107\Image\C2C\(}PDL71K13L{])QWXDED7DN.jpg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63" y="3360387"/>
            <a:ext cx="5972033" cy="3320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7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E:\Users\姚文豪\Documents\Tencent Files\1119734107\Image\C2C\N8(K$}ZMRU50OGVZ[AQKX0Z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89" y="76838"/>
            <a:ext cx="5345543" cy="333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E:\Users\姚文豪\Documents\Tencent Files\1119734107\Image\C2C\ZX_U9009KGQYH59]$SHTKB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57" y="3289110"/>
            <a:ext cx="5751228" cy="3275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25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42779" cy="699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游戏设计与实现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4526"/>
            <a:ext cx="9438564" cy="55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玩家：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操作：移动，普通攻击，技能攻击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状态：</a:t>
            </a:r>
            <a:r>
              <a:rPr lang="zh-CN" altLang="en-US" dirty="0"/>
              <a:t>站</a:t>
            </a:r>
            <a:r>
              <a:rPr lang="zh-CN" altLang="en-US" dirty="0" smtClean="0"/>
              <a:t>着，奔跑，受伤（无敌），攻击，技能攻击，死亡</a:t>
            </a:r>
            <a:endParaRPr lang="en-US" altLang="zh-CN" dirty="0" smtClean="0"/>
          </a:p>
          <a:p>
            <a:r>
              <a:rPr lang="zh-CN" altLang="en-US" dirty="0" smtClean="0"/>
              <a:t>怪物：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怪运动模式：巡逻模式，追逐模式（两种），攻击模式，发呆模式（有限状态机）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小怪的状态：</a:t>
            </a:r>
            <a:r>
              <a:rPr lang="zh-CN" altLang="en-US" dirty="0"/>
              <a:t>站着，奔跑，</a:t>
            </a:r>
            <a:r>
              <a:rPr lang="zh-CN" altLang="en-US" dirty="0" smtClean="0"/>
              <a:t>受伤（无敌），</a:t>
            </a:r>
            <a:r>
              <a:rPr lang="zh-CN" altLang="en-US" dirty="0"/>
              <a:t>攻击</a:t>
            </a:r>
            <a:r>
              <a:rPr lang="zh-CN" altLang="en-US" dirty="0" smtClean="0"/>
              <a:t>，死亡</a:t>
            </a:r>
            <a:endParaRPr lang="en-US" altLang="zh-CN" dirty="0"/>
          </a:p>
          <a:p>
            <a:pPr lvl="1"/>
            <a:r>
              <a:rPr lang="en-US" altLang="zh-CN" dirty="0" smtClean="0"/>
              <a:t>Boss</a:t>
            </a:r>
            <a:r>
              <a:rPr lang="zh-CN" altLang="en-US" dirty="0" smtClean="0"/>
              <a:t>的运动模式：追逐模式，攻击模式，发呆模式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Boss</a:t>
            </a:r>
            <a:r>
              <a:rPr lang="zh-CN" altLang="en-US" dirty="0" smtClean="0"/>
              <a:t>的状态：</a:t>
            </a:r>
            <a:r>
              <a:rPr lang="zh-CN" altLang="en-US" dirty="0"/>
              <a:t>站着，奔跑，</a:t>
            </a:r>
            <a:r>
              <a:rPr lang="zh-CN" altLang="en-US" dirty="0" smtClean="0"/>
              <a:t>受伤（无敌），</a:t>
            </a:r>
            <a:r>
              <a:rPr lang="zh-CN" altLang="en-US" dirty="0"/>
              <a:t>攻击，</a:t>
            </a:r>
            <a:r>
              <a:rPr lang="zh-CN" altLang="en-US" dirty="0" smtClean="0"/>
              <a:t>死亡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Boss</a:t>
            </a:r>
            <a:r>
              <a:rPr lang="zh-CN" altLang="en-US" dirty="0" smtClean="0"/>
              <a:t>出现后小怪都变成追逐模式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怪死亡后对象不销毁，设置成不可见，下次出现小怪时重置数据即可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788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碰撞检测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玩家攻击怪物（普通攻击和技能攻击）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怪物攻击玩家</a:t>
            </a:r>
            <a:endParaRPr lang="en-US" altLang="zh-CN" dirty="0" smtClean="0"/>
          </a:p>
          <a:p>
            <a:r>
              <a:rPr lang="zh-CN" altLang="en-US" dirty="0" smtClean="0"/>
              <a:t>骨骼动画</a:t>
            </a:r>
            <a:endParaRPr lang="en-US" altLang="zh-CN" dirty="0" smtClean="0"/>
          </a:p>
          <a:p>
            <a:r>
              <a:rPr lang="zh-CN" altLang="en-US" dirty="0" smtClean="0"/>
              <a:t>参数易修改（可以再优化）</a:t>
            </a:r>
            <a:endParaRPr lang="en-US" altLang="zh-CN" dirty="0" smtClean="0"/>
          </a:p>
          <a:p>
            <a:r>
              <a:rPr lang="zh-CN" altLang="en-US" dirty="0" smtClean="0"/>
              <a:t>视差移动（地图和角色的移动）</a:t>
            </a:r>
            <a:endParaRPr lang="en-US" altLang="zh-CN" dirty="0" smtClean="0"/>
          </a:p>
          <a:p>
            <a:r>
              <a:rPr lang="zh-CN" altLang="en-US" dirty="0" smtClean="0"/>
              <a:t>防止类过于臃肿，游戏逻辑和视图分离，便于管理</a:t>
            </a:r>
            <a:endParaRPr lang="en-US" altLang="zh-CN" dirty="0" smtClean="0"/>
          </a:p>
          <a:p>
            <a:r>
              <a:rPr lang="zh-CN" altLang="en-US" dirty="0" smtClean="0"/>
              <a:t>提取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Monster</a:t>
            </a:r>
            <a:r>
              <a:rPr lang="zh-CN" altLang="en-US" dirty="0" smtClean="0"/>
              <a:t>的父类，多态，便于扩展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88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233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《英雄去战斗》游戏</vt:lpstr>
      <vt:lpstr>PowerPoint 演示文稿</vt:lpstr>
      <vt:lpstr>游戏规则</vt:lpstr>
      <vt:lpstr>PowerPoint 演示文稿</vt:lpstr>
      <vt:lpstr>PowerPoint 演示文稿</vt:lpstr>
      <vt:lpstr>PowerPoint 演示文稿</vt:lpstr>
      <vt:lpstr>游戏设计与实现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《英雄去战斗》</dc:title>
  <dc:creator>姚文豪</dc:creator>
  <cp:lastModifiedBy>姚文豪</cp:lastModifiedBy>
  <cp:revision>11</cp:revision>
  <dcterms:created xsi:type="dcterms:W3CDTF">2015-12-30T15:52:52Z</dcterms:created>
  <dcterms:modified xsi:type="dcterms:W3CDTF">2015-12-30T16:43:41Z</dcterms:modified>
</cp:coreProperties>
</file>