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349260" cy="135989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微信飞机大战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219700"/>
            <a:ext cx="10659319" cy="20627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钟蔚蔚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nb15077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谢谢观赏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游戏介绍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微信飞机大战是内嵌在微信5.0版本中一起发布的一款经典的飞行设计游戏，由于可以即时地在朋友圈里比较排名，游戏一经发布就获得用户热捧。</a:t>
            </a:r>
            <a:endParaRPr sz="3306">
              <a:solidFill>
                <a:srgbClr val="FFFFFF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飞机子弹会自动发射，玩家需要触摸屏幕来控制飞机移动，躲避敌机，寻找攻击位置发射炮弹击毁敌机获得积分</a:t>
            </a:r>
            <a:endParaRPr sz="3306">
              <a:solidFill>
                <a:srgbClr val="FFFFFF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游戏中有三种类型敌机，击杀难度与击杀后所获得的分数奖励成正比。</a:t>
            </a:r>
            <a:endParaRPr sz="3306">
              <a:solidFill>
                <a:srgbClr val="FFFFFF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游戏中会随机出现炸弹，获取后可瞬间清除屏幕中敌人，游戏中会随机出现增强道具，获取后可在一定时间内获得双倍火力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游戏截图</a:t>
            </a:r>
          </a:p>
        </p:txBody>
      </p:sp>
      <p:pic>
        <p:nvPicPr>
          <p:cNvPr id="39" name="AB283750-B596-43CD-8639-A75D892A4FE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966" y="3180845"/>
            <a:ext cx="2810273" cy="5106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CD50DA6-BC0C-45A3-88CD-790941169DA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6759" y="3180845"/>
            <a:ext cx="2810273" cy="5106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F828547D-723A-46B7-B2E1-28EE5DC9F3D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552" y="3180845"/>
            <a:ext cx="2810273" cy="5106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定义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(Layer *)HelloWorldLayer:游戏中出现的精灵的活动场景，玩家飞机的创建，发射炮弹，移动，敌机的生成，移动，碰撞，生成新道具，等动作都在该层中进行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（scene *）IntroLayer:用于进行游戏流程控制（包括启动画的加载等）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定义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CCSprite *player:玩家飞机，通过加载精灵贞缓存的方式生成精灵，挂到HelloWolrdLayer层中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CCSprite *bullet:玩家飞机发射的子弹，与之相关的属性还有int bulletSum(子弹数量),Bool isBigBullet(是否为增强后的子弹)以及int bulletSpeed(子弹速度)等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定义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CCSprite *CCFoePlane:敌方飞机，飞机的类型通过int planeType属性定义,int speed定义敌机移动速度.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CCArray *foePlanes:敌方飞机数组，一个场景中同类型敌机会存在多架.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 定义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CCNode CCprops:道具类，通过一个枚举类型数据enum{propsTypeBomb=4,propsTypeBullet=5}来区分是炸弹道具还是子弹道具,主体是一个精灵对象CCSprite *prop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实现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游戏的绝大多数逻辑在(CCLayer) LayerHelloWorldLayer层中实现，包括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通过精灵贞名创建游戏背景，背景滚动，分数显示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通过精灵贞缓存创建玩家飞机，重写ccTouchBegan方法实现玩家飞机的移动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制造子弹</a:t>
            </a:r>
            <a:endParaRPr sz="3762">
              <a:solidFill>
                <a:srgbClr val="FFFFFF"/>
              </a:solidFill>
            </a:endParaRPr>
          </a:p>
          <a:p>
            <a:pPr lvl="0" marL="440055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</a:rPr>
              <a:t>制造敌机，移动敌机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实现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碰撞检测：CGRectIntersectsRect方法接受两个CGRect类实例，判断两个实例的矩形边界是否相交，若相交则为产生碰撞。若碰撞发生在敌机与子弹之间，则相应地令子弹消失并产生新子弹，处理敌机血量（int hp）并在血量为空（foePlane.hp&lt;0）时将敌机从layer中移除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