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4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1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2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2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6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53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6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7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5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1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C480E-7A80-46D1-B73B-A9E231484A6B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EB0F4-C9D7-4D6E-A41D-A49162714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8738" y="3180861"/>
            <a:ext cx="184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大作业简介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89784" y="3628347"/>
            <a:ext cx="306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 smtClean="0"/>
              <a:t>我的塔防游戏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6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33" y="820615"/>
            <a:ext cx="5759533" cy="3988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0724" y="4884615"/>
            <a:ext cx="160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游戏开始界面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32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3" y="1360886"/>
            <a:ext cx="4373353" cy="30287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0307" y="4470400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关卡选择界面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141545" y="2738891"/>
            <a:ext cx="750277" cy="27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62" y="1090259"/>
            <a:ext cx="5154892" cy="35700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37200" y="4839732"/>
            <a:ext cx="153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关卡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的界面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174153" y="1044363"/>
            <a:ext cx="633046" cy="6330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7748626">
            <a:off x="6615721" y="834194"/>
            <a:ext cx="382954" cy="17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37900" y="412709"/>
            <a:ext cx="11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初始金钱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140092" y="1139577"/>
            <a:ext cx="633046" cy="6330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7748626">
            <a:off x="9452685" y="836918"/>
            <a:ext cx="382954" cy="17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216291" y="434423"/>
            <a:ext cx="11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选择建筑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4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3" y="859693"/>
            <a:ext cx="5398412" cy="37386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29969" y="1305169"/>
            <a:ext cx="158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塔建筑需花费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金币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10677" y="3952014"/>
            <a:ext cx="158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击败一只怪物赚取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金币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5508" y="3173046"/>
            <a:ext cx="2352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波怪物，每波怪物生命值上升，出现频率提高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868977"/>
            <a:ext cx="5373723" cy="37215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32986" y="1531815"/>
            <a:ext cx="221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一旦公主受到侵犯，</a:t>
            </a:r>
            <a:endParaRPr lang="en-US" altLang="zh-CN" dirty="0" smtClean="0"/>
          </a:p>
          <a:p>
            <a:r>
              <a:rPr lang="zh-CN" altLang="en-US" dirty="0" smtClean="0"/>
              <a:t>游戏就会结束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24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68" y="1852245"/>
            <a:ext cx="3615948" cy="2504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95" y="1857796"/>
            <a:ext cx="3599915" cy="24931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9600" y="44156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66652" y="43792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关卡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40924" y="4612832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怪物升级，难度上升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16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70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方正舒体</vt:lpstr>
      <vt:lpstr>Arial</vt:lpstr>
      <vt:lpstr>Garamond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汪超</dc:creator>
  <cp:lastModifiedBy>汪超</cp:lastModifiedBy>
  <cp:revision>3</cp:revision>
  <dcterms:created xsi:type="dcterms:W3CDTF">2015-12-31T07:59:34Z</dcterms:created>
  <dcterms:modified xsi:type="dcterms:W3CDTF">2015-12-31T08:20:29Z</dcterms:modified>
</cp:coreProperties>
</file>