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97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5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07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32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8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66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8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1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0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25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76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7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匹配游戏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Match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35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790"/>
            <a:ext cx="8229600" cy="5952374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mbria"/>
                <a:cs typeface="Times New Roman"/>
              </a:rPr>
              <a:t>本游戏是根据扑克牌的花色进行点击然互配对得分的一种游戏</a:t>
            </a:r>
            <a:r>
              <a:rPr lang="zh-CN" altLang="zh-CN" kern="100" dirty="0" smtClean="0">
                <a:latin typeface="Cambria"/>
                <a:cs typeface="Times New Roman"/>
              </a:rPr>
              <a:t>。</a:t>
            </a:r>
            <a:endParaRPr lang="en-US" altLang="zh-CN" sz="2400" kern="100" dirty="0">
              <a:latin typeface="Cambri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mbria"/>
                <a:cs typeface="Times New Roman"/>
              </a:rPr>
              <a:t>启动游戏时可以看到如下界面</a:t>
            </a:r>
            <a:r>
              <a:rPr lang="en-US" altLang="zh-CN" kern="100" dirty="0" smtClean="0">
                <a:latin typeface="Cambria"/>
                <a:cs typeface="Times New Roman"/>
              </a:rPr>
              <a:t>:</a:t>
            </a: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Cambria"/>
              <a:cs typeface="Times New Roma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898316"/>
            <a:ext cx="2755900" cy="474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0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526"/>
            <a:ext cx="8229600" cy="5925637"/>
          </a:xfrm>
        </p:spPr>
        <p:txBody>
          <a:bodyPr/>
          <a:lstStyle/>
          <a:p>
            <a:r>
              <a:rPr lang="zh-CN" altLang="zh-CN" dirty="0"/>
              <a:t>从上图可以看到有三十张背面为虎头的扑克牌，点击牌面可以见到扑克牌由方面变成正面，从而可以看到花色</a:t>
            </a:r>
            <a:r>
              <a:rPr lang="zh-CN" altLang="zh-CN" dirty="0" smtClean="0"/>
              <a:t>。</a:t>
            </a:r>
            <a:r>
              <a:rPr lang="zh-CN" altLang="zh-CN" dirty="0"/>
              <a:t>当点击正面它又会从写翻过去。</a:t>
            </a:r>
            <a:r>
              <a:rPr lang="zh-CN" altLang="zh-CN" dirty="0" smtClean="0"/>
              <a:t>如下图：</a:t>
            </a:r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17" y="2880895"/>
            <a:ext cx="3196457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264"/>
            <a:ext cx="8229600" cy="5898900"/>
          </a:xfrm>
        </p:spPr>
        <p:txBody>
          <a:bodyPr>
            <a:normAutofit/>
          </a:bodyPr>
          <a:lstStyle/>
          <a:p>
            <a:r>
              <a:rPr lang="zh-CN" altLang="zh-CN" dirty="0"/>
              <a:t>每次点击一次牌面都会减去一分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zh-CN" dirty="0"/>
              <a:t>左下角有个绿色按钮表示可以选择两种不同的模式即：两张匹配模式和三行匹配模式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zh-CN" dirty="0"/>
              <a:t>当进入三张匹配模式时：如果选中的三张牌有相同的花色或者有相同的数字这表示匹配成功，从而得分。下图表示匹配成功可以得分。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64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匹配成功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22625" b="22625"/>
          <a:stretch>
            <a:fillRect/>
          </a:stretch>
        </p:blipFill>
        <p:spPr>
          <a:xfrm flipH="1">
            <a:off x="457200" y="1988026"/>
            <a:ext cx="3366749" cy="357568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24" y="1958253"/>
            <a:ext cx="4067194" cy="36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5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1264"/>
            <a:ext cx="8229600" cy="5644900"/>
          </a:xfrm>
        </p:spPr>
        <p:txBody>
          <a:bodyPr/>
          <a:lstStyle/>
          <a:p>
            <a:r>
              <a:rPr lang="zh-CN" altLang="zh-CN" dirty="0"/>
              <a:t>在右上角有一个</a:t>
            </a:r>
            <a:r>
              <a:rPr lang="en-US" altLang="zh-CN" dirty="0" err="1"/>
              <a:t>matchInfo</a:t>
            </a:r>
            <a:r>
              <a:rPr lang="zh-CN" altLang="zh-CN" dirty="0"/>
              <a:t>按钮可以得出相应的匹配信息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20900"/>
            <a:ext cx="33528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106"/>
            <a:ext cx="8229600" cy="5578058"/>
          </a:xfrm>
        </p:spPr>
        <p:txBody>
          <a:bodyPr/>
          <a:lstStyle/>
          <a:p>
            <a:r>
              <a:rPr lang="zh-CN" altLang="zh-CN" dirty="0"/>
              <a:t>可以得到相应的牌与牌之间的具体匹配信息。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108200"/>
            <a:ext cx="52705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0842"/>
            <a:ext cx="8229600" cy="5805321"/>
          </a:xfrm>
        </p:spPr>
        <p:txBody>
          <a:bodyPr/>
          <a:lstStyle/>
          <a:p>
            <a:r>
              <a:rPr lang="zh-CN" altLang="zh-CN" dirty="0"/>
              <a:t>点击</a:t>
            </a:r>
            <a:r>
              <a:rPr lang="en-US" altLang="zh-CN" dirty="0"/>
              <a:t>back</a:t>
            </a:r>
            <a:r>
              <a:rPr lang="zh-CN" altLang="zh-CN" dirty="0"/>
              <a:t>按钮可以返回游戏主界面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13" y="1804737"/>
            <a:ext cx="5872140" cy="2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86</Words>
  <Application>Microsoft Macintosh PowerPoint</Application>
  <PresentationFormat>全屏显示(4:3)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匹配游戏 </vt:lpstr>
      <vt:lpstr>PowerPoint 演示文稿</vt:lpstr>
      <vt:lpstr>PowerPoint 演示文稿</vt:lpstr>
      <vt:lpstr>PowerPoint 演示文稿</vt:lpstr>
      <vt:lpstr>匹配成功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计算机图形学及其在工程产品的发展 </dc:title>
  <dc:creator>zhouxw zhou</dc:creator>
  <cp:lastModifiedBy>zhouxw zhou</cp:lastModifiedBy>
  <cp:revision>4</cp:revision>
  <dcterms:created xsi:type="dcterms:W3CDTF">2015-12-22T23:45:15Z</dcterms:created>
  <dcterms:modified xsi:type="dcterms:W3CDTF">2016-01-01T00:12:55Z</dcterms:modified>
</cp:coreProperties>
</file>