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505" y="52388"/>
            <a:ext cx="9144000" cy="2387600"/>
          </a:xfrm>
        </p:spPr>
        <p:txBody>
          <a:bodyPr/>
          <a:p>
            <a:r>
              <a:rPr lang="en-US" altLang="zh-CN"/>
              <a:t>ios</a:t>
            </a:r>
            <a:r>
              <a:rPr lang="zh-CN" altLang="en-US"/>
              <a:t>之计算器开发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仿宋" charset="0"/>
                <a:ea typeface="仿宋" charset="0"/>
              </a:rPr>
              <a:t>姓名：林运从</a:t>
            </a:r>
            <a:endParaRPr lang="zh-CN" altLang="en-US">
              <a:latin typeface="仿宋" charset="0"/>
              <a:ea typeface="仿宋" charset="0"/>
            </a:endParaRPr>
          </a:p>
          <a:p>
            <a:r>
              <a:rPr lang="zh-CN" altLang="en-US">
                <a:latin typeface="仿宋" charset="0"/>
                <a:ea typeface="仿宋" charset="0"/>
              </a:rPr>
              <a:t>  学号：</a:t>
            </a:r>
            <a:r>
              <a:rPr lang="en-US" altLang="zh-CN">
                <a:latin typeface="仿宋" charset="0"/>
                <a:ea typeface="仿宋" charset="0"/>
              </a:rPr>
              <a:t>nb15232</a:t>
            </a:r>
            <a:endParaRPr lang="en-US" altLang="zh-CN">
              <a:latin typeface="仿宋" charset="0"/>
              <a:ea typeface="仿宋" charset="0"/>
            </a:endParaRPr>
          </a:p>
          <a:p>
            <a:r>
              <a:rPr lang="zh-CN" altLang="en-US">
                <a:latin typeface="仿宋" charset="0"/>
                <a:ea typeface="仿宋" charset="0"/>
              </a:rPr>
              <a:t>                              专业：移动互联网与游戏开发</a:t>
            </a:r>
            <a:endParaRPr lang="zh-CN" altLang="en-US">
              <a:latin typeface="仿宋" charset="0"/>
              <a:ea typeface="仿宋" charset="0"/>
            </a:endParaRPr>
          </a:p>
          <a:p>
            <a:r>
              <a:rPr lang="zh-CN" altLang="en-US">
                <a:latin typeface="仿宋" charset="0"/>
                <a:ea typeface="仿宋" charset="0"/>
              </a:rPr>
              <a:t>         指导老师：李启雷</a:t>
            </a:r>
            <a:endParaRPr lang="zh-CN" altLang="en-US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1.</a:t>
            </a:r>
            <a:r>
              <a:rPr lang="zh-CN" altLang="en-US" sz="3200"/>
              <a:t>开发背景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仿宋" charset="0"/>
                <a:ea typeface="仿宋" charset="0"/>
              </a:rPr>
              <a:t>　</a:t>
            </a:r>
            <a:r>
              <a:rPr lang="zh-CN" altLang="en-US" sz="2000">
                <a:latin typeface="仿宋" charset="0"/>
                <a:ea typeface="仿宋" charset="0"/>
              </a:rPr>
              <a:t>当前Pc机向手机转移，互联网向移动互联网时代发展，这是移动开发者的黄金时代！数据表iOS是由苹果公司开发的移动操作系统，以xcode为主要开发工具，目前ios不仅运用于的苹果公司的现有产品(iPhone、iPod Touch、iPad、apple watch、车载iOS），如今传统行业，智能家居、游戏行业及汽车行业等，都将基于iOS系统开发进行转型，并逐渐走进人们的生活。那些只在Web上可用的服务也将过渡到移动当中。据统计，现有手机网民规模达5.57亿，导致近几年中，软件开发这个行业一直处于快速的演变当中。依据Apple手机的所在市场份额，iOS软件开发人才缺口巨大，数据表明，2012-2015这几年间，中国移动开发人才缺口就已高达百万，目前企业高薪都难以找到足够的iOS软件开发人才，供不应求，IT人才需求将出现“井喷”现象。</a:t>
            </a:r>
            <a:endParaRPr lang="zh-CN" altLang="en-US" sz="2000">
              <a:latin typeface="仿宋" charset="0"/>
              <a:ea typeface="仿宋" charset="0"/>
            </a:endParaRPr>
          </a:p>
          <a:p>
            <a:r>
              <a:rPr lang="zh-CN" altLang="en-US" sz="2000">
                <a:latin typeface="仿宋" charset="0"/>
                <a:ea typeface="仿宋" charset="0"/>
              </a:rPr>
              <a:t>     现实生活中有各式各样的账，如日常支出，工资情况等，人们通过计算器来计算，计算器已经成为人们日常生活中的一部分。</a:t>
            </a:r>
            <a:endParaRPr lang="zh-CN" altLang="en-US" sz="2000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仿宋" charset="0"/>
                <a:ea typeface="仿宋" charset="0"/>
              </a:rPr>
              <a:t>2.</a:t>
            </a:r>
            <a:r>
              <a:rPr lang="zh-CN" altLang="en-US" sz="3200">
                <a:latin typeface="仿宋" charset="0"/>
                <a:ea typeface="仿宋" charset="0"/>
              </a:rPr>
              <a:t>开发环境</a:t>
            </a:r>
            <a:endParaRPr lang="zh-CN" altLang="en-US" sz="3200">
              <a:latin typeface="仿宋" charset="0"/>
              <a:ea typeface="仿宋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latin typeface="仿宋" charset="0"/>
                <a:ea typeface="仿宋" charset="0"/>
              </a:rPr>
              <a:t>硬件：</a:t>
            </a:r>
            <a:r>
              <a:rPr lang="en-US" altLang="zh-CN" sz="2000">
                <a:latin typeface="仿宋" charset="0"/>
                <a:ea typeface="仿宋" charset="0"/>
              </a:rPr>
              <a:t>Mac </a:t>
            </a:r>
            <a:endParaRPr lang="en-US" altLang="zh-CN" sz="2000">
              <a:latin typeface="仿宋" charset="0"/>
              <a:ea typeface="仿宋" charset="0"/>
            </a:endParaRPr>
          </a:p>
          <a:p>
            <a:r>
              <a:rPr lang="zh-CN" altLang="en-US" sz="2000">
                <a:latin typeface="仿宋" charset="0"/>
                <a:ea typeface="仿宋" charset="0"/>
              </a:rPr>
              <a:t>软件：</a:t>
            </a:r>
            <a:r>
              <a:rPr lang="en-US" altLang="zh-CN" sz="2000">
                <a:latin typeface="仿宋" charset="0"/>
                <a:ea typeface="仿宋" charset="0"/>
              </a:rPr>
              <a:t>Mac OS</a:t>
            </a:r>
            <a:r>
              <a:rPr lang="zh-CN" altLang="en-US" sz="2000">
                <a:latin typeface="仿宋" charset="0"/>
                <a:ea typeface="仿宋" charset="0"/>
              </a:rPr>
              <a:t>，</a:t>
            </a:r>
            <a:r>
              <a:rPr lang="en-US" altLang="zh-CN" sz="2000">
                <a:latin typeface="仿宋" charset="0"/>
                <a:ea typeface="仿宋" charset="0"/>
              </a:rPr>
              <a:t>Xcode</a:t>
            </a:r>
            <a:endParaRPr lang="en-US" altLang="zh-CN" sz="2000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/>
              <a:t>3.</a:t>
            </a:r>
            <a:r>
              <a:rPr lang="zh-CN" altLang="en-US" sz="2000"/>
              <a:t>所需技术与相关组件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latin typeface="仿宋" charset="0"/>
                <a:ea typeface="仿宋" charset="0"/>
              </a:rPr>
              <a:t>Object-C</a:t>
            </a:r>
            <a:r>
              <a:rPr lang="zh-CN" altLang="en-US" sz="2000">
                <a:latin typeface="仿宋" charset="0"/>
                <a:ea typeface="仿宋" charset="0"/>
              </a:rPr>
              <a:t>语言，</a:t>
            </a:r>
            <a:r>
              <a:rPr lang="en-US" altLang="zh-CN" sz="2000">
                <a:latin typeface="仿宋" charset="0"/>
                <a:ea typeface="仿宋" charset="0"/>
              </a:rPr>
              <a:t>button</a:t>
            </a:r>
            <a:r>
              <a:rPr lang="zh-CN" altLang="en-US" sz="2000">
                <a:latin typeface="仿宋" charset="0"/>
                <a:ea typeface="仿宋" charset="0"/>
              </a:rPr>
              <a:t>，</a:t>
            </a:r>
            <a:r>
              <a:rPr lang="en-US" altLang="zh-CN" sz="2000">
                <a:latin typeface="仿宋" charset="0"/>
                <a:ea typeface="仿宋" charset="0"/>
              </a:rPr>
              <a:t>UITextField</a:t>
            </a:r>
            <a:endParaRPr lang="en-US" altLang="zh-CN" sz="2000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仿宋" charset="0"/>
                <a:ea typeface="仿宋" charset="0"/>
              </a:rPr>
              <a:t>4.</a:t>
            </a:r>
            <a:r>
              <a:rPr lang="zh-CN" altLang="en-US" sz="3200">
                <a:latin typeface="仿宋" charset="0"/>
                <a:ea typeface="仿宋" charset="0"/>
              </a:rPr>
              <a:t>功能简介</a:t>
            </a:r>
            <a:endParaRPr lang="zh-CN" altLang="en-US" sz="3200">
              <a:latin typeface="仿宋" charset="0"/>
              <a:ea typeface="仿宋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latin typeface="仿宋" charset="0"/>
                <a:ea typeface="仿宋" charset="0"/>
              </a:rPr>
              <a:t>能够进行简单的加减乘除，小数运算，连运算。</a:t>
            </a:r>
            <a:endParaRPr lang="zh-CN" altLang="en-US" sz="2000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仿宋" charset="0"/>
                <a:ea typeface="仿宋" charset="0"/>
              </a:rPr>
              <a:t>5.</a:t>
            </a:r>
            <a:r>
              <a:rPr lang="zh-CN" altLang="en-US" sz="3200">
                <a:latin typeface="仿宋" charset="0"/>
                <a:ea typeface="仿宋" charset="0"/>
              </a:rPr>
              <a:t>不足</a:t>
            </a:r>
            <a:endParaRPr lang="zh-CN" altLang="en-US" sz="3200">
              <a:latin typeface="仿宋" charset="0"/>
              <a:ea typeface="仿宋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仿宋" charset="0"/>
                <a:ea typeface="仿宋" charset="0"/>
              </a:rPr>
              <a:t>没有三角函数运行，没有开方与次方运算。</a:t>
            </a:r>
            <a:endParaRPr lang="zh-CN" altLang="en-US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                                   </a:t>
            </a:r>
            <a:r>
              <a:rPr lang="en-US" altLang="zh-CN" sz="3200"/>
              <a:t> </a:t>
            </a:r>
            <a:r>
              <a:rPr lang="zh-CN" altLang="en-US" sz="3200"/>
              <a:t>谢谢！！！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Kingsoft Office WPP</Application>
  <PresentationFormat>宽屏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ios之计算器开发</vt:lpstr>
      <vt:lpstr>1.开发背景</vt:lpstr>
      <vt:lpstr>2.开发环境</vt:lpstr>
      <vt:lpstr>3.所需技术与相关组件</vt:lpstr>
      <vt:lpstr>4.功能简介</vt:lpstr>
      <vt:lpstr>5.不足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</dc:creator>
  <cp:lastModifiedBy>lyc</cp:lastModifiedBy>
  <cp:revision>2</cp:revision>
  <dcterms:created xsi:type="dcterms:W3CDTF">2015-12-31T11:53:00Z</dcterms:created>
  <dcterms:modified xsi:type="dcterms:W3CDTF">2015-12-31T13:39:02Z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