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IOS作业-实现简单的微博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姓名：郑翔</a:t>
            </a:r>
          </a:p>
          <a:p>
            <a:pPr defTabSz="519937">
              <a:defRPr sz="2848"/>
            </a:pPr>
            <a:r>
              <a:t>日期：2015年12月31日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24919B2-0ED6-40E6-A2C4-478F119384C3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05600" y="2543373"/>
            <a:ext cx="2540000" cy="4666828"/>
          </a:xfrm>
          <a:prstGeom prst="rect">
            <a:avLst/>
          </a:prstGeom>
        </p:spPr>
      </p:pic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发表评论</a:t>
            </a:r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编写完毕后，点击完成，返回评论界面，并自动更新。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64700" y="2543373"/>
            <a:ext cx="2540000" cy="4666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实现的功能暂时就这些了</a:t>
            </a:r>
          </a:p>
        </p:txBody>
      </p:sp>
      <p:sp>
        <p:nvSpPr>
          <p:cNvPr id="165" name="Shape 16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2848"/>
            </a:pPr>
            <a:r>
              <a:t>网络库用的是AFNetworking3.0</a:t>
            </a:r>
          </a:p>
          <a:p>
            <a:pPr defTabSz="519937">
              <a:defRPr sz="2848"/>
            </a:pPr>
            <a:r>
              <a:t>处理请求和数据库模型等用的是Django1.8.5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谢谢！</a:t>
            </a:r>
          </a:p>
        </p:txBody>
      </p:sp>
      <p:sp>
        <p:nvSpPr>
          <p:cNvPr id="168" name="Shape 16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1BDCD9B1-8585-4B1B-85B7-3F6545E0473F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32600" y="209946"/>
            <a:ext cx="5080000" cy="9333655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登录界面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点击登录将会跳转到微博首页，点击注册跳转到注册页面。登录成功后，会将登录用户的基本信息保存在AppDelegate中，方便之后使用。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250885CF-2293-4A5B-AF4C-71E709641D0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32600" y="209946"/>
            <a:ext cx="5080000" cy="9333655"/>
          </a:xfrm>
          <a:prstGeom prst="rect">
            <a:avLst/>
          </a:prstGeom>
        </p:spPr>
      </p:pic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注册页面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点击登录返回登录页面，输入正确格式的用户名和密码，并点击提交，才会注册成功。否则会弹出提示。注册成功将会自动返回登录页面。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D87EAA60-33F6-4366-A667-69B69C193C9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2262632"/>
            <a:ext cx="2540000" cy="4666827"/>
          </a:xfrm>
          <a:prstGeom prst="rect">
            <a:avLst/>
          </a:prstGeom>
        </p:spPr>
      </p:pic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注册失败提示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0100" y="2262632"/>
            <a:ext cx="2540000" cy="4666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69600877-A531-4ADC-99AE-CBF87AAB133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32600" y="209946"/>
            <a:ext cx="5080000" cy="9333655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微博首页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如图所示，当加载tableViewController的时候会自动获取微博数据。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2232ED81-E137-4700-8889-8841BEB9878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88150" y="2543373"/>
            <a:ext cx="2540000" cy="4666828"/>
          </a:xfrm>
          <a:prstGeom prst="rect">
            <a:avLst/>
          </a:prstGeom>
        </p:spPr>
      </p:pic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发微博界面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点击发送后，如果发送成功，会自动更新微博首页界面。</a:t>
            </a: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9800" y="2543373"/>
            <a:ext cx="2540000" cy="466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4CE29DD4-7350-4E22-98A5-818A5B0A94A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565900" y="36810"/>
            <a:ext cx="2540000" cy="4666827"/>
          </a:xfrm>
          <a:prstGeom prst="rect">
            <a:avLst/>
          </a:prstGeom>
        </p:spPr>
      </p:pic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个人信息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如果用户没有上传头像，可点击编辑头像，通过选择图片来进行头像选择。选择完图片后如右下所示。点击保存完成头像上传。</a:t>
            </a:r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64700" y="36810"/>
            <a:ext cx="2540000" cy="4666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5900" y="5049936"/>
            <a:ext cx="2540000" cy="4666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4700" y="5049936"/>
            <a:ext cx="2540000" cy="466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AE6BEB43-B070-4216-86FE-81EC1562441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32600" y="209946"/>
            <a:ext cx="5080000" cy="9333655"/>
          </a:xfrm>
          <a:prstGeom prst="rect">
            <a:avLst/>
          </a:prstGeom>
        </p:spPr>
      </p:pic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有了头像之后的首页</a:t>
            </a:r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defTabSz="455675">
              <a:defRPr sz="2496"/>
            </a:pPr>
            <a:r>
              <a:t>    过程中，对图片进行了压缩（存到沙盒的是128*128，显示到tableViewCell的是32*32，上传的也是128*128），否则太占内存。</a:t>
            </a:r>
          </a:p>
          <a:p>
            <a:pPr algn="l" defTabSz="455675">
              <a:defRPr sz="2496"/>
            </a:pPr>
            <a:r>
              <a:t>    另外也会将图像其他用户图像存到沙盒中，然后每次initCell的时候，判断该Cell中的用户头像是否已经存在，如果存在则直接赋值图像路径，否则发送获取图像的请求。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8E11F1B3-9535-4ECB-8DB4-D2FCDA50753C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832600" y="209946"/>
            <a:ext cx="5080000" cy="9333655"/>
          </a:xfrm>
          <a:prstGeom prst="rect">
            <a:avLst/>
          </a:prstGeom>
        </p:spPr>
      </p:pic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发表评论</a:t>
            </a:r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点击返回将回到微博首页，点击发表进入编辑评论界面。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