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2"/>
    <p:restoredTop sz="89835"/>
  </p:normalViewPr>
  <p:slideViewPr>
    <p:cSldViewPr snapToGrid="0" snapToObjects="1">
      <p:cViewPr varScale="1">
        <p:scale>
          <a:sx n="96" d="100"/>
          <a:sy n="96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903C-364C-1E44-883A-5E50EF0D886B}" type="datetimeFigureOut">
              <a:rPr kumimoji="1" lang="zh-CN" altLang="en-US" smtClean="0"/>
              <a:t>15/12/31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C3AF-4312-8F47-9ED4-0DD00DF37A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971480"/>
          </a:xfrm>
        </p:spPr>
        <p:txBody>
          <a:bodyPr/>
          <a:lstStyle/>
          <a:p>
            <a:r>
              <a:rPr kumimoji="1" lang="en-US" altLang="zh-CN" dirty="0" err="1" smtClean="0"/>
              <a:t>Flasky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213113"/>
            <a:ext cx="9144000" cy="3044687"/>
          </a:xfrm>
        </p:spPr>
        <p:txBody>
          <a:bodyPr/>
          <a:lstStyle/>
          <a:p>
            <a:pPr algn="l"/>
            <a:r>
              <a:rPr kumimoji="1" lang="zh-CN" altLang="en-US" dirty="0" smtClean="0"/>
              <a:t>把</a:t>
            </a:r>
            <a:r>
              <a:rPr kumimoji="1" lang="en-US" altLang="zh-CN" dirty="0" err="1" smtClean="0"/>
              <a:t>Flasky</a:t>
            </a:r>
            <a:r>
              <a:rPr kumimoji="1" lang="zh-CN" altLang="en-US" dirty="0" smtClean="0"/>
              <a:t>教程上的微博示例做成客户端，实现了简单的登录、查看微博、评论微博、发表微博、更换头像等功能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首页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57" y="1412807"/>
            <a:ext cx="2767440" cy="47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评论页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177" y="723106"/>
            <a:ext cx="3297527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发表微博页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79" y="571985"/>
            <a:ext cx="3165004" cy="56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登录页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08" y="781878"/>
            <a:ext cx="2846953" cy="60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个人资料页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00" y="471902"/>
            <a:ext cx="2939718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Macintosh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Flasky客户端</vt:lpstr>
      <vt:lpstr>首页</vt:lpstr>
      <vt:lpstr>评论页</vt:lpstr>
      <vt:lpstr>发表微博页</vt:lpstr>
      <vt:lpstr>登录页</vt:lpstr>
      <vt:lpstr>个人资料页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Flasky客户端</dc:title>
  <dc:creator>Microsoft Office 用户</dc:creator>
  <cp:lastModifiedBy>Microsoft Office 用户</cp:lastModifiedBy>
  <cp:revision>2</cp:revision>
  <dcterms:created xsi:type="dcterms:W3CDTF">2015-12-31T05:28:45Z</dcterms:created>
  <dcterms:modified xsi:type="dcterms:W3CDTF">2015-12-31T05:40:18Z</dcterms:modified>
</cp:coreProperties>
</file>