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新浪微博客户端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导师：李启雷</a:t>
            </a:r>
          </a:p>
          <a:p>
            <a:r>
              <a:rPr kumimoji="1" lang="zh-CN" altLang="en-US" dirty="0" smtClean="0"/>
              <a:t>学生：陈敏健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77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当前趋势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当前新浪微博流行，用户量非常多，但是官方的客户端界面单一，对于一部分群体人，他们渴望新的更适合自己的界面，而新浪微博也开放了自己的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接口，许多新的客户端应运而生。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64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使用方便、安全</a:t>
            </a:r>
          </a:p>
          <a:p>
            <a:r>
              <a:rPr kumimoji="1" lang="zh-CN" altLang="en-US" dirty="0" smtClean="0"/>
              <a:t>界面简洁</a:t>
            </a:r>
          </a:p>
          <a:p>
            <a:r>
              <a:rPr kumimoji="1" lang="zh-CN" altLang="en-US" dirty="0" smtClean="0"/>
              <a:t>支持各尺寸</a:t>
            </a:r>
            <a:r>
              <a:rPr kumimoji="1" lang="en-US" altLang="zh-CN" dirty="0" smtClean="0"/>
              <a:t>iPhone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74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界面设计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用到许多第三方开源代码，简洁地实现了许多复杂的界面功能</a:t>
            </a:r>
          </a:p>
          <a:p>
            <a:r>
              <a:rPr kumimoji="1" lang="zh-CN" altLang="en-US" dirty="0" smtClean="0"/>
              <a:t>根据</a:t>
            </a:r>
            <a:r>
              <a:rPr kumimoji="1" lang="en-US" altLang="zh-CN" dirty="0" err="1" smtClean="0"/>
              <a:t>mvc</a:t>
            </a:r>
            <a:r>
              <a:rPr kumimoji="1" lang="zh-CN" altLang="en-US" dirty="0" smtClean="0"/>
              <a:t>思想，将控制器、视图、模型分开，更好</a:t>
            </a:r>
            <a:r>
              <a:rPr kumimoji="1" lang="zh-CN" altLang="en-US" smtClean="0"/>
              <a:t>地完成视图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42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软件截图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3" y="789710"/>
            <a:ext cx="2840182" cy="545869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34" y="789710"/>
            <a:ext cx="2886364" cy="52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3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软件截图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03" y="1154596"/>
            <a:ext cx="2713420" cy="483056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420" y="1154596"/>
            <a:ext cx="2688805" cy="47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8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软件截图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289" y="953925"/>
            <a:ext cx="2935093" cy="522520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37" y="953925"/>
            <a:ext cx="2921722" cy="52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学到了很多知识</a:t>
            </a:r>
          </a:p>
          <a:p>
            <a:r>
              <a:rPr kumimoji="1" lang="zh-CN" altLang="en-US" dirty="0" smtClean="0"/>
              <a:t>要善于利用前人的经验</a:t>
            </a:r>
          </a:p>
          <a:p>
            <a:r>
              <a:rPr kumimoji="1" lang="zh-CN" altLang="en-US" dirty="0" smtClean="0"/>
              <a:t>框架编程，</a:t>
            </a:r>
            <a:r>
              <a:rPr kumimoji="1" lang="zh-CN" altLang="en-US" smtClean="0"/>
              <a:t>让开发井然有序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19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22</TotalTime>
  <Words>132</Words>
  <Application>Microsoft Macintosh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宋体</vt:lpstr>
      <vt:lpstr>Arial</vt:lpstr>
      <vt:lpstr>天体</vt:lpstr>
      <vt:lpstr>新浪微博客户端</vt:lpstr>
      <vt:lpstr>当前趋势</vt:lpstr>
      <vt:lpstr>软件特点</vt:lpstr>
      <vt:lpstr>界面设计</vt:lpstr>
      <vt:lpstr>软件截图</vt:lpstr>
      <vt:lpstr>软件截图</vt:lpstr>
      <vt:lpstr>软件截图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新浪微博客户端</dc:title>
  <dc:creator>Microsoft Office 用户</dc:creator>
  <cp:lastModifiedBy>Microsoft Office 用户</cp:lastModifiedBy>
  <cp:revision>53</cp:revision>
  <dcterms:created xsi:type="dcterms:W3CDTF">2015-12-30T13:05:04Z</dcterms:created>
  <dcterms:modified xsi:type="dcterms:W3CDTF">2015-12-31T04:47:31Z</dcterms:modified>
</cp:coreProperties>
</file>