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290"/>
    <p:restoredTop sz="84456"/>
  </p:normalViewPr>
  <p:slideViewPr>
    <p:cSldViewPr snapToGrid="0" snapToObjects="1">
      <p:cViewPr varScale="1">
        <p:scale>
          <a:sx n="64" d="100"/>
          <a:sy n="64" d="100"/>
        </p:scale>
        <p:origin x="184"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9D4D1-2A3F-FE49-AD6B-3D9E3D0F838F}" type="datetimeFigureOut">
              <a:rPr kumimoji="1" lang="zh-CN" altLang="en-US" smtClean="0"/>
              <a:t>15/12/30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3EDDB-4D7E-7141-865A-FE9777CC7C59}" type="slidenum">
              <a:rPr kumimoji="1" lang="zh-CN" altLang="en-US" smtClean="0"/>
              <a:t>‹#›</a:t>
            </a:fld>
            <a:endParaRPr kumimoji="1" lang="zh-CN" altLang="en-US"/>
          </a:p>
        </p:txBody>
      </p:sp>
    </p:spTree>
    <p:extLst>
      <p:ext uri="{BB962C8B-B14F-4D97-AF65-F5344CB8AC3E}">
        <p14:creationId xmlns:p14="http://schemas.microsoft.com/office/powerpoint/2010/main" val="1780695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43EDDB-4D7E-7141-865A-FE9777CC7C59}" type="slidenum">
              <a:rPr kumimoji="1" lang="zh-CN" altLang="en-US" smtClean="0"/>
              <a:t>1</a:t>
            </a:fld>
            <a:endParaRPr kumimoji="1" lang="zh-CN" altLang="en-US"/>
          </a:p>
        </p:txBody>
      </p:sp>
    </p:spTree>
    <p:extLst>
      <p:ext uri="{BB962C8B-B14F-4D97-AF65-F5344CB8AC3E}">
        <p14:creationId xmlns:p14="http://schemas.microsoft.com/office/powerpoint/2010/main" val="709393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43EDDB-4D7E-7141-865A-FE9777CC7C59}" type="slidenum">
              <a:rPr kumimoji="1" lang="zh-CN" altLang="en-US" smtClean="0"/>
              <a:t>3</a:t>
            </a:fld>
            <a:endParaRPr kumimoji="1" lang="zh-CN" altLang="en-US"/>
          </a:p>
        </p:txBody>
      </p:sp>
    </p:spTree>
    <p:extLst>
      <p:ext uri="{BB962C8B-B14F-4D97-AF65-F5344CB8AC3E}">
        <p14:creationId xmlns:p14="http://schemas.microsoft.com/office/powerpoint/2010/main" val="524688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43EDDB-4D7E-7141-865A-FE9777CC7C59}" type="slidenum">
              <a:rPr kumimoji="1" lang="zh-CN" altLang="en-US" smtClean="0"/>
              <a:t>5</a:t>
            </a:fld>
            <a:endParaRPr kumimoji="1" lang="zh-CN" altLang="en-US"/>
          </a:p>
        </p:txBody>
      </p:sp>
    </p:spTree>
    <p:extLst>
      <p:ext uri="{BB962C8B-B14F-4D97-AF65-F5344CB8AC3E}">
        <p14:creationId xmlns:p14="http://schemas.microsoft.com/office/powerpoint/2010/main" val="2118421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43EDDB-4D7E-7141-865A-FE9777CC7C59}" type="slidenum">
              <a:rPr kumimoji="1" lang="zh-CN" altLang="en-US" smtClean="0"/>
              <a:t>6</a:t>
            </a:fld>
            <a:endParaRPr kumimoji="1" lang="zh-CN" altLang="en-US"/>
          </a:p>
        </p:txBody>
      </p:sp>
    </p:spTree>
    <p:extLst>
      <p:ext uri="{BB962C8B-B14F-4D97-AF65-F5344CB8AC3E}">
        <p14:creationId xmlns:p14="http://schemas.microsoft.com/office/powerpoint/2010/main" val="1047372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43EDDB-4D7E-7141-865A-FE9777CC7C59}" type="slidenum">
              <a:rPr kumimoji="1" lang="zh-CN" altLang="en-US" smtClean="0"/>
              <a:t>7</a:t>
            </a:fld>
            <a:endParaRPr kumimoji="1" lang="zh-CN" altLang="en-US"/>
          </a:p>
        </p:txBody>
      </p:sp>
    </p:spTree>
    <p:extLst>
      <p:ext uri="{BB962C8B-B14F-4D97-AF65-F5344CB8AC3E}">
        <p14:creationId xmlns:p14="http://schemas.microsoft.com/office/powerpoint/2010/main" val="1941727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他们进行了大量的实验，包括了常规的作品或者是和艺术家们的作品进行对比。最终实验表明，该方法是一个能够有效地进行自动图像调整的计算模型。</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2143EDDB-4D7E-7141-865A-FE9777CC7C59}" type="slidenum">
              <a:rPr kumimoji="1" lang="zh-CN" altLang="en-US" smtClean="0"/>
              <a:t>9</a:t>
            </a:fld>
            <a:endParaRPr kumimoji="1" lang="zh-CN" altLang="en-US"/>
          </a:p>
        </p:txBody>
      </p:sp>
    </p:spTree>
    <p:extLst>
      <p:ext uri="{BB962C8B-B14F-4D97-AF65-F5344CB8AC3E}">
        <p14:creationId xmlns:p14="http://schemas.microsoft.com/office/powerpoint/2010/main" val="820097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43EDDB-4D7E-7141-865A-FE9777CC7C59}" type="slidenum">
              <a:rPr kumimoji="1" lang="zh-CN" altLang="en-US" smtClean="0"/>
              <a:t>10</a:t>
            </a:fld>
            <a:endParaRPr kumimoji="1" lang="zh-CN" altLang="en-US"/>
          </a:p>
        </p:txBody>
      </p:sp>
    </p:spTree>
    <p:extLst>
      <p:ext uri="{BB962C8B-B14F-4D97-AF65-F5344CB8AC3E}">
        <p14:creationId xmlns:p14="http://schemas.microsoft.com/office/powerpoint/2010/main" val="1694887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12/30/15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12/30/15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12/30/15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12/30/15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12/30/15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12/30/15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12/30/15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12/30/15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12/30/15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12/30/15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12/30/15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12/30/15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sz="3600" dirty="0" smtClean="0"/>
              <a:t>iOS</a:t>
            </a:r>
            <a:r>
              <a:rPr kumimoji="1" lang="zh-CN" altLang="en-US" sz="3600" dirty="0" smtClean="0"/>
              <a:t>大作业</a:t>
            </a:r>
            <a:r>
              <a:rPr kumimoji="1" lang="en-US" altLang="zh-CN" sz="3600" dirty="0" smtClean="0"/>
              <a:t>——</a:t>
            </a:r>
            <a:r>
              <a:rPr kumimoji="1" lang="zh-CN" altLang="en-US" sz="3600" dirty="0" smtClean="0"/>
              <a:t>我的笔记</a:t>
            </a:r>
            <a:endParaRPr kumimoji="1" lang="zh-CN" altLang="en-US" sz="3600" dirty="0"/>
          </a:p>
        </p:txBody>
      </p:sp>
      <p:sp>
        <p:nvSpPr>
          <p:cNvPr id="3" name="副标题 2"/>
          <p:cNvSpPr>
            <a:spLocks noGrp="1"/>
          </p:cNvSpPr>
          <p:nvPr>
            <p:ph type="subTitle" idx="1"/>
          </p:nvPr>
        </p:nvSpPr>
        <p:spPr/>
        <p:txBody>
          <a:bodyPr/>
          <a:lstStyle/>
          <a:p>
            <a:r>
              <a:rPr kumimoji="1" lang="zh-CN" altLang="en-US" dirty="0" smtClean="0"/>
              <a:t>林友松 </a:t>
            </a:r>
            <a:r>
              <a:rPr kumimoji="1" lang="en-US" altLang="zh-CN" dirty="0" smtClean="0"/>
              <a:t>21551154</a:t>
            </a:r>
            <a:r>
              <a:rPr kumimoji="1" lang="zh-CN" altLang="en-US" dirty="0" smtClean="0"/>
              <a:t> </a:t>
            </a:r>
            <a:r>
              <a:rPr kumimoji="1" lang="zh-CN" altLang="en-US" sz="1800" dirty="0" smtClean="0"/>
              <a:t>移游</a:t>
            </a:r>
            <a:r>
              <a:rPr kumimoji="1" lang="en-US" altLang="zh-CN" sz="1800" dirty="0" smtClean="0"/>
              <a:t>1504</a:t>
            </a:r>
            <a:endParaRPr kumimoji="1" lang="zh-CN" altLang="en-US" sz="1800" dirty="0"/>
          </a:p>
        </p:txBody>
      </p:sp>
      <p:sp>
        <p:nvSpPr>
          <p:cNvPr id="5" name="矩形 4"/>
          <p:cNvSpPr/>
          <p:nvPr/>
        </p:nvSpPr>
        <p:spPr>
          <a:xfrm>
            <a:off x="8973519" y="3363132"/>
            <a:ext cx="2526223" cy="2056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Tree>
    <p:extLst>
      <p:ext uri="{BB962C8B-B14F-4D97-AF65-F5344CB8AC3E}">
        <p14:creationId xmlns:p14="http://schemas.microsoft.com/office/powerpoint/2010/main" val="719885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谢谢观看！</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979015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引言</a:t>
            </a:r>
            <a:endParaRPr kumimoji="1" lang="zh-CN" altLang="en-US" dirty="0"/>
          </a:p>
        </p:txBody>
      </p:sp>
      <p:sp>
        <p:nvSpPr>
          <p:cNvPr id="3" name="内容占位符 2"/>
          <p:cNvSpPr>
            <a:spLocks noGrp="1"/>
          </p:cNvSpPr>
          <p:nvPr>
            <p:ph idx="1"/>
          </p:nvPr>
        </p:nvSpPr>
        <p:spPr>
          <a:xfrm>
            <a:off x="1097280" y="1845734"/>
            <a:ext cx="10058400" cy="1439907"/>
          </a:xfrm>
        </p:spPr>
        <p:txBody>
          <a:bodyPr/>
          <a:lstStyle/>
          <a:p>
            <a:pPr marL="0" indent="0">
              <a:buNone/>
            </a:pPr>
            <a:r>
              <a:rPr kumimoji="1" lang="zh-CN" altLang="en-US" dirty="0"/>
              <a:t> </a:t>
            </a:r>
            <a:r>
              <a:rPr kumimoji="1" lang="zh-CN" altLang="en-US" dirty="0" smtClean="0"/>
              <a:t> </a:t>
            </a:r>
          </a:p>
          <a:p>
            <a:pPr marL="0" indent="0">
              <a:buNone/>
            </a:pPr>
            <a:r>
              <a:rPr kumimoji="1" lang="zh-CN" altLang="en-US" sz="2400" dirty="0"/>
              <a:t> </a:t>
            </a:r>
            <a:r>
              <a:rPr kumimoji="1" lang="zh-CN" altLang="en-US" sz="2400" dirty="0" smtClean="0"/>
              <a:t> （</a:t>
            </a:r>
            <a:r>
              <a:rPr kumimoji="1" lang="en-US" altLang="zh-CN" sz="2400" dirty="0" smtClean="0"/>
              <a:t>1</a:t>
            </a:r>
            <a:r>
              <a:rPr kumimoji="1" lang="zh-CN" altLang="en-US" sz="2400" dirty="0" smtClean="0"/>
              <a:t>）</a:t>
            </a:r>
            <a:r>
              <a:rPr kumimoji="1" lang="zh-CN" altLang="en-US" sz="2400" dirty="0" smtClean="0"/>
              <a:t>印象笔记</a:t>
            </a:r>
            <a:r>
              <a:rPr kumimoji="1" lang="zh-CN" altLang="en-US" sz="2400" dirty="0" smtClean="0"/>
              <a:t>，有道云笔记</a:t>
            </a:r>
            <a:endParaRPr kumimoji="1" lang="zh-CN" altLang="en-US" sz="2400" dirty="0" smtClean="0"/>
          </a:p>
          <a:p>
            <a:r>
              <a:rPr kumimoji="1" lang="zh-CN" altLang="en-US" sz="2400" dirty="0" smtClean="0"/>
              <a:t>（</a:t>
            </a:r>
            <a:r>
              <a:rPr kumimoji="1" lang="en-US" altLang="zh-CN" sz="2400" dirty="0" smtClean="0"/>
              <a:t>2</a:t>
            </a:r>
            <a:r>
              <a:rPr kumimoji="1" lang="zh-CN" altLang="en-US" sz="2400" dirty="0" smtClean="0"/>
              <a:t>）</a:t>
            </a:r>
            <a:r>
              <a:rPr lang="zh-CN" altLang="en-US" sz="2400" dirty="0" smtClean="0"/>
              <a:t>记录笔记，同步到服务器</a:t>
            </a:r>
            <a:r>
              <a:rPr lang="zh-CN" altLang="en-US" sz="2400" dirty="0" smtClean="0"/>
              <a:t>。</a:t>
            </a:r>
            <a:endParaRPr kumimoji="1" lang="zh-CN" altLang="en-US" sz="2400" dirty="0"/>
          </a:p>
        </p:txBody>
      </p:sp>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3492204" y="1845734"/>
            <a:ext cx="4783891" cy="3835346"/>
          </a:xfrm>
          <a:prstGeom prst="rect">
            <a:avLst/>
          </a:prstGeom>
        </p:spPr>
      </p:pic>
    </p:spTree>
    <p:extLst>
      <p:ext uri="{BB962C8B-B14F-4D97-AF65-F5344CB8AC3E}">
        <p14:creationId xmlns:p14="http://schemas.microsoft.com/office/powerpoint/2010/main" val="63170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需求概要</a:t>
            </a:r>
            <a:endParaRPr kumimoji="1" lang="zh-CN" altLang="en-US" dirty="0"/>
          </a:p>
        </p:txBody>
      </p:sp>
      <p:sp>
        <p:nvSpPr>
          <p:cNvPr id="3" name="内容占位符 2"/>
          <p:cNvSpPr>
            <a:spLocks noGrp="1"/>
          </p:cNvSpPr>
          <p:nvPr>
            <p:ph idx="1"/>
          </p:nvPr>
        </p:nvSpPr>
        <p:spPr>
          <a:xfrm>
            <a:off x="1097280" y="2047212"/>
            <a:ext cx="10058400" cy="3516680"/>
          </a:xfrm>
        </p:spPr>
        <p:txBody>
          <a:bodyPr>
            <a:normAutofit/>
          </a:bodyPr>
          <a:lstStyle/>
          <a:p>
            <a:pPr marL="201168" lvl="1" indent="0">
              <a:lnSpc>
                <a:spcPct val="150000"/>
              </a:lnSpc>
              <a:buNone/>
            </a:pPr>
            <a:r>
              <a:rPr lang="zh-CN" altLang="en-US" sz="2200" dirty="0" smtClean="0"/>
              <a:t>        </a:t>
            </a:r>
            <a:r>
              <a:rPr lang="zh-CN" altLang="zh-CN" sz="2200" dirty="0" smtClean="0"/>
              <a:t>本</a:t>
            </a:r>
            <a:r>
              <a:rPr lang="zh-CN" altLang="zh-CN" sz="2200" dirty="0"/>
              <a:t>软件主要是给用户提供一款可以在移动设备上记录笔记的应用。用户通过注册账号，登录应用，然后编写文字，照片，语音的综合类笔记，或者是创建特定的提醒事件。并且这些记录都会被记录到服务器端，可以随时从服务器端读取数据。</a:t>
            </a:r>
            <a:r>
              <a:rPr lang="zh-CN" altLang="zh-CN" sz="2200" dirty="0"/>
              <a:t> </a:t>
            </a:r>
            <a:endParaRPr kumimoji="1" lang="zh-CN" altLang="en-US" sz="2200" dirty="0"/>
          </a:p>
        </p:txBody>
      </p:sp>
    </p:spTree>
    <p:extLst>
      <p:ext uri="{BB962C8B-B14F-4D97-AF65-F5344CB8AC3E}">
        <p14:creationId xmlns:p14="http://schemas.microsoft.com/office/powerpoint/2010/main" val="382697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软件功能</a:t>
            </a:r>
            <a:endParaRPr kumimoji="1" lang="zh-CN" altLang="en-US" dirty="0"/>
          </a:p>
        </p:txBody>
      </p:sp>
      <p:sp>
        <p:nvSpPr>
          <p:cNvPr id="3" name="内容占位符 2"/>
          <p:cNvSpPr>
            <a:spLocks noGrp="1"/>
          </p:cNvSpPr>
          <p:nvPr>
            <p:ph idx="1"/>
          </p:nvPr>
        </p:nvSpPr>
        <p:spPr>
          <a:xfrm>
            <a:off x="715617" y="1845733"/>
            <a:ext cx="10992679" cy="4058109"/>
          </a:xfrm>
        </p:spPr>
        <p:txBody>
          <a:bodyPr>
            <a:normAutofit/>
          </a:bodyPr>
          <a:lstStyle/>
          <a:p>
            <a:pPr lvl="0">
              <a:lnSpc>
                <a:spcPct val="150000"/>
              </a:lnSpc>
            </a:pPr>
            <a:r>
              <a:rPr lang="en-US" altLang="zh-CN" sz="2200" dirty="0" smtClean="0"/>
              <a:t>1</a:t>
            </a:r>
            <a:r>
              <a:rPr lang="zh-CN" altLang="en-US" sz="2200" dirty="0" smtClean="0"/>
              <a:t>）</a:t>
            </a:r>
            <a:r>
              <a:rPr lang="zh-CN" altLang="zh-CN" sz="2200" dirty="0" smtClean="0"/>
              <a:t>登录</a:t>
            </a:r>
            <a:r>
              <a:rPr lang="zh-CN" altLang="zh-CN" sz="2200" dirty="0"/>
              <a:t>与注册。用户的注册结合第三方短信验证平台接口，用户账号即手机号，通过接受到的验证码完整注册操作。用户注册了之后既可以进行登录操作。</a:t>
            </a:r>
          </a:p>
          <a:p>
            <a:pPr lvl="0">
              <a:lnSpc>
                <a:spcPct val="150000"/>
              </a:lnSpc>
            </a:pPr>
            <a:r>
              <a:rPr lang="en-US" altLang="zh-CN" sz="2200" dirty="0" smtClean="0"/>
              <a:t>2</a:t>
            </a:r>
            <a:r>
              <a:rPr lang="zh-CN" altLang="en-US" sz="2200" dirty="0" smtClean="0"/>
              <a:t>）</a:t>
            </a:r>
            <a:r>
              <a:rPr lang="zh-CN" altLang="zh-CN" sz="2200" dirty="0" smtClean="0"/>
              <a:t>笔记</a:t>
            </a:r>
            <a:r>
              <a:rPr lang="zh-CN" altLang="zh-CN" sz="2200" dirty="0"/>
              <a:t>记录。用户可以记录的笔记内容包括文字，照片，语音，自己手绘的内容等。这些内容会被持久化到手机的本地，并且还会被同步到服务器端，以便用户在不同设备登录同一个账号时可以获取服务器端的笔记记录。</a:t>
            </a:r>
          </a:p>
          <a:p>
            <a:pPr lvl="0">
              <a:lnSpc>
                <a:spcPct val="150000"/>
              </a:lnSpc>
            </a:pPr>
            <a:r>
              <a:rPr lang="en-US" altLang="zh-CN" sz="2200" dirty="0" smtClean="0"/>
              <a:t>3</a:t>
            </a:r>
            <a:r>
              <a:rPr lang="zh-CN" altLang="en-US" sz="2200" dirty="0" smtClean="0"/>
              <a:t>）</a:t>
            </a:r>
            <a:r>
              <a:rPr lang="zh-CN" altLang="zh-CN" sz="2200" dirty="0" smtClean="0"/>
              <a:t>用户</a:t>
            </a:r>
            <a:r>
              <a:rPr lang="zh-CN" altLang="zh-CN" sz="2200" dirty="0"/>
              <a:t>个人设置。用户可以自定义界面样式，进行一些应用的通用设置，个人资料的维护等操作。最后还可以退出用户登录等操作。</a:t>
            </a:r>
          </a:p>
          <a:p>
            <a:endParaRPr kumimoji="1" lang="zh-CN" altLang="en-US" dirty="0"/>
          </a:p>
        </p:txBody>
      </p:sp>
      <p:pic>
        <p:nvPicPr>
          <p:cNvPr id="6" name="图片 5" descr="../Library/Containers/com.tencent.qq/Data/Library/Application%20Support/QQ/Users/642048384/QQ/Temp.db/9BB6D966-9490-4581-9241-0E2E50134FF2.png"/>
          <p:cNvPicPr/>
          <p:nvPr/>
        </p:nvPicPr>
        <p:blipFill>
          <a:blip r:embed="rId2">
            <a:extLst>
              <a:ext uri="{28A0092B-C50C-407E-A947-70E740481C1C}">
                <a14:useLocalDpi xmlns:a14="http://schemas.microsoft.com/office/drawing/2010/main" val="0"/>
              </a:ext>
            </a:extLst>
          </a:blip>
          <a:srcRect/>
          <a:stretch>
            <a:fillRect/>
          </a:stretch>
        </p:blipFill>
        <p:spPr bwMode="auto">
          <a:xfrm>
            <a:off x="2933807" y="847133"/>
            <a:ext cx="6148199" cy="4902738"/>
          </a:xfrm>
          <a:prstGeom prst="rect">
            <a:avLst/>
          </a:prstGeom>
          <a:noFill/>
          <a:ln>
            <a:noFill/>
          </a:ln>
        </p:spPr>
      </p:pic>
    </p:spTree>
    <p:extLst>
      <p:ext uri="{BB962C8B-B14F-4D97-AF65-F5344CB8AC3E}">
        <p14:creationId xmlns:p14="http://schemas.microsoft.com/office/powerpoint/2010/main" val="185872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软件概要设计</a:t>
            </a:r>
            <a:r>
              <a:rPr lang="en-US" altLang="zh-CN" dirty="0" smtClean="0"/>
              <a:t>—</a:t>
            </a:r>
            <a:r>
              <a:rPr lang="zh-CN" altLang="en-US" dirty="0" smtClean="0"/>
              <a:t>界面设计</a:t>
            </a:r>
            <a:endParaRPr kumimoji="1" lang="zh-CN" altLang="en-US" dirty="0"/>
          </a:p>
        </p:txBody>
      </p:sp>
      <p:pic>
        <p:nvPicPr>
          <p:cNvPr id="6" name="图片 5" descr="Simulator%20Screen%20Shot%202015年12月30日%20上午10.12.45.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2752" y="544259"/>
            <a:ext cx="3032792" cy="5112621"/>
          </a:xfrm>
          <a:prstGeom prst="rect">
            <a:avLst/>
          </a:prstGeom>
          <a:noFill/>
          <a:ln>
            <a:noFill/>
          </a:ln>
        </p:spPr>
      </p:pic>
      <p:pic>
        <p:nvPicPr>
          <p:cNvPr id="7" name="图片 6" descr="Simulator%20Screen%20Shot%202015年12月30日%20上午10.13.08.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5878" y="544258"/>
            <a:ext cx="2921203" cy="5112621"/>
          </a:xfrm>
          <a:prstGeom prst="rect">
            <a:avLst/>
          </a:prstGeom>
          <a:noFill/>
          <a:ln>
            <a:noFill/>
          </a:ln>
        </p:spPr>
      </p:pic>
      <p:pic>
        <p:nvPicPr>
          <p:cNvPr id="8" name="图片 7" descr="Simulator%20Screen%20Shot%202015年12月30日%20上午10.14.06.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87415" y="544257"/>
            <a:ext cx="2868264" cy="5112621"/>
          </a:xfrm>
          <a:prstGeom prst="rect">
            <a:avLst/>
          </a:prstGeom>
          <a:noFill/>
          <a:ln>
            <a:noFill/>
          </a:ln>
        </p:spPr>
      </p:pic>
    </p:spTree>
    <p:extLst>
      <p:ext uri="{BB962C8B-B14F-4D97-AF65-F5344CB8AC3E}">
        <p14:creationId xmlns:p14="http://schemas.microsoft.com/office/powerpoint/2010/main" val="187756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软件概要设计</a:t>
            </a:r>
            <a:r>
              <a:rPr lang="en-US" altLang="zh-CN" dirty="0"/>
              <a:t>—</a:t>
            </a:r>
            <a:r>
              <a:rPr lang="zh-CN" altLang="en-US" dirty="0"/>
              <a:t>界面设计</a:t>
            </a:r>
            <a:endParaRPr kumimoji="1" lang="zh-CN" altLang="en-US" dirty="0"/>
          </a:p>
        </p:txBody>
      </p:sp>
      <p:pic>
        <p:nvPicPr>
          <p:cNvPr id="5" name="图片 4" descr="Simulator%20Screen%20Shot%202015年12月30日%20上午10.13.1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9773" y="1037381"/>
            <a:ext cx="2503805" cy="4447540"/>
          </a:xfrm>
          <a:prstGeom prst="rect">
            <a:avLst/>
          </a:prstGeom>
          <a:noFill/>
          <a:ln>
            <a:noFill/>
          </a:ln>
        </p:spPr>
      </p:pic>
      <p:pic>
        <p:nvPicPr>
          <p:cNvPr id="6" name="图片 5" descr="Simulator%20Screen%20Shot%202015年12月30日%20上午10.13.22.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9154" y="1037381"/>
            <a:ext cx="2489835" cy="4422140"/>
          </a:xfrm>
          <a:prstGeom prst="rect">
            <a:avLst/>
          </a:prstGeom>
          <a:noFill/>
          <a:ln>
            <a:noFill/>
          </a:ln>
        </p:spPr>
      </p:pic>
      <p:pic>
        <p:nvPicPr>
          <p:cNvPr id="7" name="图片 6" descr="Simulator%20Screen%20Shot%202015年12月30日%20上午10.13.49.png"/>
          <p:cNvPicPr/>
          <p:nvPr/>
        </p:nvPicPr>
        <p:blipFill>
          <a:blip r:embed="rId5">
            <a:extLst>
              <a:ext uri="{28A0092B-C50C-407E-A947-70E740481C1C}">
                <a14:useLocalDpi xmlns:a14="http://schemas.microsoft.com/office/drawing/2010/main" val="0"/>
              </a:ext>
            </a:extLst>
          </a:blip>
          <a:srcRect/>
          <a:stretch>
            <a:fillRect/>
          </a:stretch>
        </p:blipFill>
        <p:spPr bwMode="auto">
          <a:xfrm>
            <a:off x="7994565" y="1011981"/>
            <a:ext cx="2475539" cy="4396894"/>
          </a:xfrm>
          <a:prstGeom prst="rect">
            <a:avLst/>
          </a:prstGeom>
          <a:noFill/>
          <a:ln>
            <a:noFill/>
          </a:ln>
        </p:spPr>
      </p:pic>
    </p:spTree>
    <p:extLst>
      <p:ext uri="{BB962C8B-B14F-4D97-AF65-F5344CB8AC3E}">
        <p14:creationId xmlns:p14="http://schemas.microsoft.com/office/powerpoint/2010/main" val="23574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设计实现</a:t>
            </a:r>
            <a:endParaRPr kumimoji="1" lang="zh-CN" altLang="en-US" dirty="0"/>
          </a:p>
        </p:txBody>
      </p:sp>
      <p:sp>
        <p:nvSpPr>
          <p:cNvPr id="3" name="内容占位符 2"/>
          <p:cNvSpPr>
            <a:spLocks noGrp="1"/>
          </p:cNvSpPr>
          <p:nvPr>
            <p:ph idx="1"/>
          </p:nvPr>
        </p:nvSpPr>
        <p:spPr>
          <a:xfrm>
            <a:off x="1097280" y="1845734"/>
            <a:ext cx="10058400" cy="3799692"/>
          </a:xfrm>
        </p:spPr>
        <p:txBody>
          <a:bodyPr>
            <a:normAutofit/>
          </a:bodyPr>
          <a:lstStyle/>
          <a:p>
            <a:pPr marL="0" indent="0">
              <a:lnSpc>
                <a:spcPct val="150000"/>
              </a:lnSpc>
              <a:buNone/>
            </a:pPr>
            <a:r>
              <a:rPr kumimoji="1" lang="en-US" altLang="zh-CN" dirty="0" smtClean="0"/>
              <a:t>1</a:t>
            </a:r>
            <a:r>
              <a:rPr kumimoji="1" lang="zh-CN" altLang="en-US" dirty="0" smtClean="0"/>
              <a:t>）</a:t>
            </a:r>
            <a:r>
              <a:rPr lang="zh-CN" altLang="zh-CN" dirty="0" smtClean="0"/>
              <a:t>首先</a:t>
            </a:r>
            <a:r>
              <a:rPr lang="zh-CN" altLang="zh-CN" dirty="0"/>
              <a:t>软件的设计采用</a:t>
            </a:r>
            <a:r>
              <a:rPr lang="en-US" altLang="zh-CN" dirty="0"/>
              <a:t>MVC</a:t>
            </a:r>
            <a:r>
              <a:rPr lang="zh-CN" altLang="zh-CN" dirty="0"/>
              <a:t>模式，所有界面的设计都是基于</a:t>
            </a:r>
            <a:r>
              <a:rPr lang="en-US" altLang="zh-CN" dirty="0" err="1"/>
              <a:t>xib</a:t>
            </a:r>
            <a:r>
              <a:rPr lang="zh-CN" altLang="zh-CN" dirty="0"/>
              <a:t>实现的，每个</a:t>
            </a:r>
            <a:r>
              <a:rPr lang="en-US" altLang="zh-CN" dirty="0" err="1"/>
              <a:t>xib</a:t>
            </a:r>
            <a:r>
              <a:rPr lang="zh-CN" altLang="zh-CN" dirty="0"/>
              <a:t>都会对应一个</a:t>
            </a:r>
            <a:r>
              <a:rPr lang="en-US" altLang="zh-CN" dirty="0" err="1"/>
              <a:t>UIViewController</a:t>
            </a:r>
            <a:r>
              <a:rPr lang="zh-CN" altLang="zh-CN" dirty="0"/>
              <a:t>来进行逻辑控制的操作；软件主要有两个简单数据模型；此外，还封装了</a:t>
            </a:r>
            <a:r>
              <a:rPr lang="zh-CN" altLang="zh-CN" dirty="0" smtClean="0"/>
              <a:t>一些软件</a:t>
            </a:r>
            <a:r>
              <a:rPr lang="zh-CN" altLang="zh-CN" dirty="0"/>
              <a:t>常用的常数和一些方法操作</a:t>
            </a:r>
            <a:r>
              <a:rPr lang="zh-CN" altLang="zh-CN" dirty="0" smtClean="0"/>
              <a:t>。</a:t>
            </a:r>
            <a:endParaRPr lang="zh-CN" altLang="en-US" dirty="0" smtClean="0"/>
          </a:p>
          <a:p>
            <a:pPr marL="0" indent="0">
              <a:lnSpc>
                <a:spcPct val="150000"/>
              </a:lnSpc>
              <a:buNone/>
            </a:pPr>
            <a:r>
              <a:rPr lang="en-US" altLang="zh-CN" dirty="0"/>
              <a:t>2</a:t>
            </a:r>
            <a:r>
              <a:rPr lang="zh-CN" altLang="en-US" dirty="0" smtClean="0"/>
              <a:t>）</a:t>
            </a:r>
            <a:r>
              <a:rPr lang="zh-CN" altLang="en-US" dirty="0" smtClean="0"/>
              <a:t>使用</a:t>
            </a:r>
            <a:r>
              <a:rPr lang="en-US" altLang="zh-CN" dirty="0" err="1" smtClean="0"/>
              <a:t>cocoapods</a:t>
            </a:r>
            <a:r>
              <a:rPr lang="zh-CN" altLang="en-US" dirty="0" smtClean="0"/>
              <a:t>进行类库管理。主要需要使用</a:t>
            </a:r>
            <a:r>
              <a:rPr lang="en-US" altLang="zh-CN" dirty="0" err="1" smtClean="0"/>
              <a:t>Bmob</a:t>
            </a:r>
            <a:r>
              <a:rPr lang="zh-CN" altLang="en-US" dirty="0" smtClean="0"/>
              <a:t>，</a:t>
            </a:r>
            <a:r>
              <a:rPr lang="en-US" altLang="zh-CN" dirty="0" err="1" smtClean="0"/>
              <a:t>AFNetworking</a:t>
            </a:r>
            <a:r>
              <a:rPr lang="zh-CN" altLang="en-US" dirty="0" smtClean="0"/>
              <a:t>等第三方库。</a:t>
            </a:r>
          </a:p>
          <a:p>
            <a:pPr marL="0" indent="0">
              <a:lnSpc>
                <a:spcPct val="150000"/>
              </a:lnSpc>
              <a:buNone/>
            </a:pPr>
            <a:r>
              <a:rPr lang="en-US" altLang="zh-CN" dirty="0" smtClean="0"/>
              <a:t>3</a:t>
            </a:r>
            <a:r>
              <a:rPr lang="zh-CN" altLang="en-US" dirty="0" smtClean="0"/>
              <a:t>）目前主要涉及两个数据库表结构，分别存储用户信息和笔记记录。</a:t>
            </a:r>
            <a:endParaRPr lang="zh-CN" altLang="zh-CN" dirty="0"/>
          </a:p>
        </p:txBody>
      </p:sp>
    </p:spTree>
    <p:extLst>
      <p:ext uri="{BB962C8B-B14F-4D97-AF65-F5344CB8AC3E}">
        <p14:creationId xmlns:p14="http://schemas.microsoft.com/office/powerpoint/2010/main" val="74552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作业展示</a:t>
            </a:r>
            <a:endParaRPr kumimoji="1"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188" y="2226364"/>
            <a:ext cx="3424583" cy="3424583"/>
          </a:xfrm>
          <a:prstGeom prst="rect">
            <a:avLst/>
          </a:prstGeom>
        </p:spPr>
      </p:pic>
    </p:spTree>
    <p:extLst>
      <p:ext uri="{BB962C8B-B14F-4D97-AF65-F5344CB8AC3E}">
        <p14:creationId xmlns:p14="http://schemas.microsoft.com/office/powerpoint/2010/main" val="1738110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结论与讨论</a:t>
            </a:r>
            <a:endParaRPr kumimoji="1" lang="zh-CN" altLang="en-US" dirty="0"/>
          </a:p>
        </p:txBody>
      </p:sp>
      <p:sp>
        <p:nvSpPr>
          <p:cNvPr id="3" name="内容占位符 2"/>
          <p:cNvSpPr>
            <a:spLocks noGrp="1"/>
          </p:cNvSpPr>
          <p:nvPr>
            <p:ph idx="1"/>
          </p:nvPr>
        </p:nvSpPr>
        <p:spPr/>
        <p:txBody>
          <a:bodyPr>
            <a:normAutofit/>
          </a:bodyPr>
          <a:lstStyle/>
          <a:p>
            <a:pPr marL="201168" lvl="1" indent="0">
              <a:lnSpc>
                <a:spcPct val="150000"/>
              </a:lnSpc>
              <a:buNone/>
            </a:pPr>
            <a:r>
              <a:rPr lang="en-US" altLang="zh-CN" sz="2400" dirty="0" smtClean="0"/>
              <a:t>1</a:t>
            </a:r>
            <a:r>
              <a:rPr lang="zh-CN" altLang="en-US" sz="2400" dirty="0" smtClean="0"/>
              <a:t>）</a:t>
            </a:r>
            <a:r>
              <a:rPr lang="zh-CN" altLang="en-US" sz="2400" dirty="0" smtClean="0"/>
              <a:t>实现了基本的功能，可以进行简单操作。</a:t>
            </a:r>
            <a:endParaRPr lang="zh-CN" altLang="en-US" sz="2400" dirty="0"/>
          </a:p>
          <a:p>
            <a:pPr marL="201168" lvl="1" indent="0">
              <a:lnSpc>
                <a:spcPct val="150000"/>
              </a:lnSpc>
              <a:buNone/>
            </a:pPr>
            <a:r>
              <a:rPr lang="en-US" altLang="zh-CN" sz="2200" dirty="0" smtClean="0"/>
              <a:t>2</a:t>
            </a:r>
            <a:r>
              <a:rPr lang="zh-CN" altLang="en-US" sz="2200" dirty="0" smtClean="0"/>
              <a:t>）</a:t>
            </a:r>
            <a:r>
              <a:rPr lang="zh-CN" altLang="en-US" sz="2200" dirty="0" smtClean="0"/>
              <a:t>应用的功能还没有完全的实现。</a:t>
            </a:r>
          </a:p>
          <a:p>
            <a:pPr marL="201168" lvl="1" indent="0">
              <a:lnSpc>
                <a:spcPct val="150000"/>
              </a:lnSpc>
              <a:buNone/>
            </a:pPr>
            <a:r>
              <a:rPr lang="en-US" altLang="zh-CN" sz="2200" dirty="0"/>
              <a:t>3</a:t>
            </a:r>
            <a:r>
              <a:rPr lang="zh-CN" altLang="en-US" sz="2200" dirty="0" smtClean="0"/>
              <a:t>）已经实现的功能有些地方还有一些小问题。</a:t>
            </a:r>
          </a:p>
          <a:p>
            <a:pPr marL="201168" lvl="1" indent="0">
              <a:lnSpc>
                <a:spcPct val="150000"/>
              </a:lnSpc>
              <a:buNone/>
            </a:pPr>
            <a:r>
              <a:rPr kumimoji="1" lang="en-US" altLang="zh-CN" sz="2200" dirty="0"/>
              <a:t>4</a:t>
            </a:r>
            <a:r>
              <a:rPr kumimoji="1" lang="zh-CN" altLang="en-US" sz="2200" dirty="0" smtClean="0"/>
              <a:t>）数据没有做本地持久化操作。</a:t>
            </a:r>
          </a:p>
          <a:p>
            <a:pPr marL="201168" lvl="1" indent="0">
              <a:lnSpc>
                <a:spcPct val="150000"/>
              </a:lnSpc>
              <a:buNone/>
            </a:pPr>
            <a:r>
              <a:rPr kumimoji="1" lang="en-US" altLang="zh-CN" sz="2200" dirty="0"/>
              <a:t>5</a:t>
            </a:r>
            <a:r>
              <a:rPr kumimoji="1" lang="zh-CN" altLang="en-US" sz="2200" dirty="0" smtClean="0"/>
              <a:t>）软件设计还有待改善。</a:t>
            </a:r>
            <a:endParaRPr kumimoji="1" lang="zh-CN" altLang="en-US" sz="2200" dirty="0"/>
          </a:p>
        </p:txBody>
      </p:sp>
    </p:spTree>
    <p:extLst>
      <p:ext uri="{BB962C8B-B14F-4D97-AF65-F5344CB8AC3E}">
        <p14:creationId xmlns:p14="http://schemas.microsoft.com/office/powerpoint/2010/main" val="1988714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228</TotalTime>
  <Words>465</Words>
  <Application>Microsoft Macintosh PowerPoint</Application>
  <PresentationFormat>宽屏</PresentationFormat>
  <Paragraphs>34</Paragraphs>
  <Slides>10</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Calibri</vt:lpstr>
      <vt:lpstr>Calibri Light</vt:lpstr>
      <vt:lpstr>宋体</vt:lpstr>
      <vt:lpstr>怀旧</vt:lpstr>
      <vt:lpstr>iOS大作业——我的笔记</vt:lpstr>
      <vt:lpstr>引言</vt:lpstr>
      <vt:lpstr>需求概要</vt:lpstr>
      <vt:lpstr>软件功能</vt:lpstr>
      <vt:lpstr>软件概要设计—界面设计</vt:lpstr>
      <vt:lpstr>软件概要设计—界面设计</vt:lpstr>
      <vt:lpstr>设计实现</vt:lpstr>
      <vt:lpstr>作业展示</vt:lpstr>
      <vt:lpstr>结论与讨论</vt:lpstr>
      <vt:lpstr>谢谢观看！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基于神经网络的自动图像调整</dc:title>
  <dc:creator>Microsoft Office 用户</dc:creator>
  <cp:lastModifiedBy>Microsoft Office 用户</cp:lastModifiedBy>
  <cp:revision>112</cp:revision>
  <dcterms:created xsi:type="dcterms:W3CDTF">2015-12-21T09:13:23Z</dcterms:created>
  <dcterms:modified xsi:type="dcterms:W3CDTF">2015-12-30T16:05:44Z</dcterms:modified>
</cp:coreProperties>
</file>