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7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692"/>
  </p:normalViewPr>
  <p:slideViewPr>
    <p:cSldViewPr snapToGrid="0" snapToObjects="1">
      <p:cViewPr varScale="1">
        <p:scale>
          <a:sx n="65" d="100"/>
          <a:sy n="65" d="100"/>
        </p:scale>
        <p:origin x="2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7646-3443-264E-8C6E-F515D1975CC1}" type="datetimeFigureOut">
              <a:rPr kumimoji="1" lang="zh-CN" altLang="en-US" smtClean="0"/>
              <a:t>16/1/2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6B8A-0BEF-114B-8918-E11A66D606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7646-3443-264E-8C6E-F515D1975CC1}" type="datetimeFigureOut">
              <a:rPr kumimoji="1" lang="zh-CN" altLang="en-US" smtClean="0"/>
              <a:t>16/1/2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6B8A-0BEF-114B-8918-E11A66D606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7646-3443-264E-8C6E-F515D1975CC1}" type="datetimeFigureOut">
              <a:rPr kumimoji="1" lang="zh-CN" altLang="en-US" smtClean="0"/>
              <a:t>16/1/2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6B8A-0BEF-114B-8918-E11A66D606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63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7646-3443-264E-8C6E-F515D1975CC1}" type="datetimeFigureOut">
              <a:rPr kumimoji="1" lang="zh-CN" altLang="en-US" smtClean="0"/>
              <a:t>16/1/2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6B8A-0BEF-114B-8918-E11A66D606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7646-3443-264E-8C6E-F515D1975CC1}" type="datetimeFigureOut">
              <a:rPr kumimoji="1" lang="zh-CN" altLang="en-US" smtClean="0"/>
              <a:t>16/1/2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6B8A-0BEF-114B-8918-E11A66D606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7646-3443-264E-8C6E-F515D1975CC1}" type="datetimeFigureOut">
              <a:rPr kumimoji="1" lang="zh-CN" altLang="en-US" smtClean="0"/>
              <a:t>16/1/2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6B8A-0BEF-114B-8918-E11A66D606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7646-3443-264E-8C6E-F515D1975CC1}" type="datetimeFigureOut">
              <a:rPr kumimoji="1" lang="zh-CN" altLang="en-US" smtClean="0"/>
              <a:t>16/1/2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6B8A-0BEF-114B-8918-E11A66D606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7646-3443-264E-8C6E-F515D1975CC1}" type="datetimeFigureOut">
              <a:rPr kumimoji="1" lang="zh-CN" altLang="en-US" smtClean="0"/>
              <a:t>16/1/2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6B8A-0BEF-114B-8918-E11A66D606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7646-3443-264E-8C6E-F515D1975CC1}" type="datetimeFigureOut">
              <a:rPr kumimoji="1" lang="zh-CN" altLang="en-US" smtClean="0"/>
              <a:t>16/1/2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6B8A-0BEF-114B-8918-E11A66D606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7646-3443-264E-8C6E-F515D1975CC1}" type="datetimeFigureOut">
              <a:rPr kumimoji="1" lang="zh-CN" altLang="en-US" smtClean="0"/>
              <a:t>16/1/2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6B8A-0BEF-114B-8918-E11A66D606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7646-3443-264E-8C6E-F515D1975CC1}" type="datetimeFigureOut">
              <a:rPr kumimoji="1" lang="zh-CN" altLang="en-US" smtClean="0"/>
              <a:t>16/1/2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6B8A-0BEF-114B-8918-E11A66D606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47646-3443-264E-8C6E-F515D1975CC1}" type="datetimeFigureOut">
              <a:rPr kumimoji="1" lang="zh-CN" altLang="en-US" smtClean="0"/>
              <a:t>16/1/2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86B8A-0BEF-114B-8918-E11A66D606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34335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83619" y="2446636"/>
            <a:ext cx="27323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b="1" dirty="0" smtClean="0">
                <a:solidFill>
                  <a:schemeClr val="bg1"/>
                </a:solidFill>
              </a:rPr>
              <a:t>Pose </a:t>
            </a:r>
            <a:r>
              <a:rPr kumimoji="1" lang="zh-CN" altLang="en-US" sz="4800" b="1" dirty="0" smtClean="0">
                <a:solidFill>
                  <a:schemeClr val="bg1"/>
                </a:solidFill>
              </a:rPr>
              <a:t>相机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68465" y="5869459"/>
            <a:ext cx="1692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smtClean="0">
                <a:solidFill>
                  <a:schemeClr val="bg1"/>
                </a:solidFill>
              </a:rPr>
              <a:t>BY</a:t>
            </a:r>
            <a:r>
              <a:rPr kumimoji="1" lang="zh-CN" altLang="en-US" sz="1600" dirty="0" smtClean="0">
                <a:solidFill>
                  <a:schemeClr val="bg1"/>
                </a:solidFill>
              </a:rPr>
              <a:t>：杨雪琪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450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7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00" y="0"/>
            <a:ext cx="5596592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59217" y="1212577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dirty="0" smtClean="0">
                <a:solidFill>
                  <a:srgbClr val="F4C73B"/>
                </a:solidFill>
                <a:latin typeface="Heiti SC Light" charset="-122"/>
                <a:ea typeface="Heiti SC Light" charset="-122"/>
                <a:cs typeface="Heiti SC Light" charset="-122"/>
              </a:rPr>
              <a:t>用户需求</a:t>
            </a:r>
            <a:endParaRPr kumimoji="1" lang="zh-CN" altLang="en-US" sz="2200" dirty="0">
              <a:solidFill>
                <a:srgbClr val="F4C73B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52593" y="1722781"/>
            <a:ext cx="18774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dirty="0" smtClean="0">
                <a:solidFill>
                  <a:srgbClr val="F4C73B"/>
                </a:solidFill>
                <a:latin typeface="Heiti SC Light" charset="-122"/>
                <a:ea typeface="Heiti SC Light" charset="-122"/>
                <a:cs typeface="Heiti SC Light" charset="-122"/>
              </a:rPr>
              <a:t>产品背景分析</a:t>
            </a:r>
            <a:endParaRPr kumimoji="1" lang="zh-CN" altLang="en-US" sz="2200" dirty="0">
              <a:solidFill>
                <a:srgbClr val="F4C73B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65847" y="2272741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dirty="0" smtClean="0">
                <a:solidFill>
                  <a:srgbClr val="F4C73B"/>
                </a:solidFill>
                <a:latin typeface="Heiti SC Light" charset="-122"/>
                <a:ea typeface="Heiti SC Light" charset="-122"/>
                <a:cs typeface="Heiti SC Light" charset="-122"/>
              </a:rPr>
              <a:t>适用人群</a:t>
            </a:r>
            <a:endParaRPr kumimoji="1" lang="zh-CN" altLang="en-US" sz="2200" dirty="0">
              <a:solidFill>
                <a:srgbClr val="F4C73B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79101" y="2822701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dirty="0" smtClean="0">
                <a:solidFill>
                  <a:srgbClr val="F4C73B"/>
                </a:solidFill>
                <a:latin typeface="Heiti SC Light" charset="-122"/>
                <a:ea typeface="Heiti SC Light" charset="-122"/>
                <a:cs typeface="Heiti SC Light" charset="-122"/>
              </a:rPr>
              <a:t>主要功能</a:t>
            </a:r>
            <a:endParaRPr kumimoji="1" lang="zh-CN" altLang="en-US" sz="2200" dirty="0">
              <a:solidFill>
                <a:srgbClr val="F4C73B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12233" y="3332905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dirty="0" smtClean="0">
                <a:solidFill>
                  <a:srgbClr val="F4C73B"/>
                </a:solidFill>
                <a:latin typeface="Heiti SC Light" charset="-122"/>
                <a:ea typeface="Heiti SC Light" charset="-122"/>
                <a:cs typeface="Heiti SC Light" charset="-122"/>
              </a:rPr>
              <a:t>界面分析</a:t>
            </a:r>
            <a:endParaRPr kumimoji="1" lang="zh-CN" altLang="en-US" sz="2200" dirty="0">
              <a:solidFill>
                <a:srgbClr val="F4C73B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05609" y="3882865"/>
            <a:ext cx="15953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dirty="0" smtClean="0">
                <a:solidFill>
                  <a:srgbClr val="F4C73B"/>
                </a:solidFill>
                <a:latin typeface="Heiti SC Light" charset="-122"/>
                <a:ea typeface="Heiti SC Light" charset="-122"/>
                <a:cs typeface="Heiti SC Light" charset="-122"/>
              </a:rPr>
              <a:t>待完善功能</a:t>
            </a:r>
            <a:endParaRPr kumimoji="1" lang="zh-CN" altLang="en-US" sz="2200" dirty="0">
              <a:solidFill>
                <a:srgbClr val="F4C73B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18863" y="4353313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200" dirty="0" smtClean="0">
                <a:solidFill>
                  <a:srgbClr val="F4C73B"/>
                </a:solidFill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2200" dirty="0">
              <a:solidFill>
                <a:srgbClr val="F4C73B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969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0"/>
            <a:ext cx="12192000" cy="637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7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27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8004"/>
            <a:ext cx="12192000" cy="472772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88233" y="795132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000" dirty="0" smtClean="0">
                <a:solidFill>
                  <a:srgbClr val="FFC000"/>
                </a:solidFill>
                <a:latin typeface="Heiti SC Light" charset="-122"/>
                <a:ea typeface="Heiti SC Light" charset="-122"/>
                <a:cs typeface="Heiti SC Light" charset="-122"/>
              </a:rPr>
              <a:t>适用人群</a:t>
            </a:r>
            <a:endParaRPr kumimoji="1" lang="zh-CN" altLang="en-US" sz="3000" dirty="0">
              <a:solidFill>
                <a:srgbClr val="FFC000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40556" y="2584175"/>
            <a:ext cx="5387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大学生和白领中的女性</a:t>
            </a:r>
            <a:r>
              <a:rPr lang="zh-CN" altLang="zh-CN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用户</a:t>
            </a:r>
            <a:endParaRPr lang="zh-CN" altLang="en-US" dirty="0" smtClean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r>
              <a:rPr lang="zh-CN" altLang="zh-CN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因为</a:t>
            </a:r>
            <a:r>
              <a:rPr lang="zh-CN" altLang="zh-CN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这些用户在日常生活中拍照频率较高</a:t>
            </a:r>
            <a:r>
              <a:rPr lang="zh-CN" altLang="zh-CN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，而且</a:t>
            </a:r>
            <a:r>
              <a:rPr lang="zh-CN" altLang="zh-CN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外出时喜欢拍照留念</a:t>
            </a:r>
            <a:r>
              <a:rPr lang="zh-CN" altLang="zh-CN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，并且</a:t>
            </a:r>
            <a:r>
              <a:rPr lang="zh-CN" altLang="zh-CN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在拍照时并不能摆出令自己满意的</a:t>
            </a:r>
            <a:r>
              <a:rPr lang="en-US" altLang="zh-CN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Pose</a:t>
            </a:r>
            <a:r>
              <a:rPr lang="zh-CN" altLang="zh-CN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或者</a:t>
            </a:r>
            <a:r>
              <a:rPr lang="en-US" altLang="zh-CN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Pose</a:t>
            </a:r>
            <a:r>
              <a:rPr lang="zh-CN" altLang="zh-CN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不符合场景</a:t>
            </a:r>
            <a:r>
              <a:rPr lang="zh-CN" altLang="zh-CN" dirty="0" smtClean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，希望</a:t>
            </a:r>
            <a:r>
              <a:rPr lang="zh-CN" altLang="zh-CN" dirty="0">
                <a:solidFill>
                  <a:schemeClr val="bg1"/>
                </a:solidFill>
                <a:latin typeface="Heiti SC Light" charset="-122"/>
                <a:ea typeface="Heiti SC Light" charset="-122"/>
                <a:cs typeface="Heiti SC Light" charset="-122"/>
              </a:rPr>
              <a:t>别人指导自己拍摄出更加专业的照片。</a:t>
            </a:r>
            <a:r>
              <a:rPr lang="zh-CN" altLang="zh-CN" dirty="0" smtClean="0">
                <a:solidFill>
                  <a:schemeClr val="bg1"/>
                </a:solidFill>
                <a:effectLst/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endParaRPr kumimoji="1" lang="zh-CN" altLang="en-US" dirty="0">
              <a:solidFill>
                <a:schemeClr val="bg1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23916" y="5704454"/>
            <a:ext cx="3744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拍照时教人如何摆</a:t>
            </a:r>
            <a:r>
              <a:rPr kumimoji="1" lang="en-US" altLang="zh-CN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Pose</a:t>
            </a:r>
            <a:endParaRPr kumimoji="1" lang="zh-CN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71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143" y="0"/>
            <a:ext cx="3732583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004" y="0"/>
            <a:ext cx="37325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86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291" y="0"/>
            <a:ext cx="3732583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761" y="0"/>
            <a:ext cx="37325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35" y="0"/>
            <a:ext cx="3732583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896" y="0"/>
            <a:ext cx="3732583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857" y="0"/>
            <a:ext cx="37325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26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600"/>
            <a:ext cx="12192000" cy="422452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91893" y="715620"/>
            <a:ext cx="32287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000" dirty="0" smtClean="0">
                <a:solidFill>
                  <a:srgbClr val="FFC000"/>
                </a:solidFill>
                <a:latin typeface="Heiti SC Light" charset="-122"/>
                <a:ea typeface="Heiti SC Light" charset="-122"/>
                <a:cs typeface="Heiti SC Light" charset="-122"/>
              </a:rPr>
              <a:t>待完善功能</a:t>
            </a:r>
            <a:r>
              <a:rPr kumimoji="1" lang="en-US" altLang="zh-CN" sz="3000" dirty="0" smtClean="0">
                <a:solidFill>
                  <a:srgbClr val="FFC000"/>
                </a:solidFill>
                <a:latin typeface="Heiti SC Light" charset="-122"/>
                <a:ea typeface="Heiti SC Light" charset="-122"/>
                <a:cs typeface="Heiti SC Light" charset="-122"/>
              </a:rPr>
              <a:t>&amp;</a:t>
            </a:r>
            <a:r>
              <a:rPr kumimoji="1" lang="zh-CN" altLang="en-US" sz="3000" dirty="0" smtClean="0">
                <a:solidFill>
                  <a:srgbClr val="FFC000"/>
                </a:solidFill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3000" dirty="0">
              <a:solidFill>
                <a:srgbClr val="FFC000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33670" y="2504661"/>
            <a:ext cx="10932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由于时间和现今能力等一些因素的限制，有许多功能还未完成，例如</a:t>
            </a:r>
            <a:r>
              <a:rPr lang="zh-CN" altLang="zh-CN" dirty="0" smtClean="0">
                <a:solidFill>
                  <a:schemeClr val="bg1"/>
                </a:solidFill>
              </a:rPr>
              <a:t>：拍照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zh-CN" altLang="zh-CN" dirty="0" smtClean="0">
                <a:solidFill>
                  <a:schemeClr val="bg1"/>
                </a:solidFill>
              </a:rPr>
              <a:t>图片处理</a:t>
            </a:r>
            <a:r>
              <a:rPr lang="zh-CN" altLang="en-US" dirty="0" smtClean="0">
                <a:solidFill>
                  <a:schemeClr val="bg1"/>
                </a:solidFill>
              </a:rPr>
              <a:t>以及</a:t>
            </a:r>
            <a:r>
              <a:rPr lang="zh-CN" altLang="zh-CN" dirty="0" smtClean="0">
                <a:solidFill>
                  <a:schemeClr val="bg1"/>
                </a:solidFill>
              </a:rPr>
              <a:t>分享功能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zh-CN" altLang="zh-CN" dirty="0" smtClean="0">
              <a:solidFill>
                <a:schemeClr val="bg1"/>
              </a:solidFill>
            </a:endParaRPr>
          </a:p>
          <a:p>
            <a:r>
              <a:rPr lang="zh-CN" altLang="zh-CN" dirty="0" smtClean="0">
                <a:solidFill>
                  <a:schemeClr val="bg1"/>
                </a:solidFill>
              </a:rPr>
              <a:t>还有</a:t>
            </a:r>
            <a:r>
              <a:rPr lang="zh-CN" altLang="zh-CN" dirty="0">
                <a:solidFill>
                  <a:schemeClr val="bg1"/>
                </a:solidFill>
              </a:rPr>
              <a:t>许多代码需要去优化完善，但是这次</a:t>
            </a:r>
            <a:r>
              <a:rPr lang="en-US" altLang="zh-CN" dirty="0">
                <a:solidFill>
                  <a:schemeClr val="bg1"/>
                </a:solidFill>
              </a:rPr>
              <a:t>iOS</a:t>
            </a:r>
            <a:r>
              <a:rPr lang="zh-CN" altLang="zh-CN" dirty="0">
                <a:solidFill>
                  <a:schemeClr val="bg1"/>
                </a:solidFill>
              </a:rPr>
              <a:t>大作业，我通过</a:t>
            </a:r>
            <a:r>
              <a:rPr lang="en-US" altLang="zh-CN" dirty="0">
                <a:solidFill>
                  <a:schemeClr val="bg1"/>
                </a:solidFill>
              </a:rPr>
              <a:t>google</a:t>
            </a:r>
            <a:r>
              <a:rPr lang="zh-CN" altLang="zh-CN" dirty="0">
                <a:solidFill>
                  <a:schemeClr val="bg1"/>
                </a:solidFill>
              </a:rPr>
              <a:t>、百度，查看模仿别人的代码，学到了一些新知识，例如</a:t>
            </a:r>
            <a:r>
              <a:rPr lang="en-US" altLang="zh-CN" dirty="0">
                <a:solidFill>
                  <a:schemeClr val="bg1"/>
                </a:solidFill>
              </a:rPr>
              <a:t>iOS</a:t>
            </a:r>
            <a:r>
              <a:rPr lang="zh-CN" altLang="zh-CN" dirty="0">
                <a:solidFill>
                  <a:schemeClr val="bg1"/>
                </a:solidFill>
              </a:rPr>
              <a:t>中</a:t>
            </a:r>
            <a:r>
              <a:rPr lang="en-US" altLang="zh-CN" dirty="0" err="1">
                <a:solidFill>
                  <a:schemeClr val="bg1"/>
                </a:solidFill>
              </a:rPr>
              <a:t>ViewController</a:t>
            </a:r>
            <a:r>
              <a:rPr lang="zh-CN" altLang="zh-CN" dirty="0">
                <a:solidFill>
                  <a:schemeClr val="bg1"/>
                </a:solidFill>
              </a:rPr>
              <a:t>传数据的几种方式，对</a:t>
            </a:r>
            <a:r>
              <a:rPr lang="en-US" altLang="zh-CN" dirty="0" err="1">
                <a:solidFill>
                  <a:schemeClr val="bg1"/>
                </a:solidFill>
              </a:rPr>
              <a:t>UICollectionView</a:t>
            </a:r>
            <a:r>
              <a:rPr lang="zh-CN" altLang="zh-CN" dirty="0">
                <a:solidFill>
                  <a:schemeClr val="bg1"/>
                </a:solidFill>
              </a:rPr>
              <a:t>有了一定的了解。</a:t>
            </a:r>
          </a:p>
          <a:p>
            <a:r>
              <a:rPr lang="zh-CN" altLang="zh-CN" dirty="0">
                <a:solidFill>
                  <a:schemeClr val="bg1"/>
                </a:solidFill>
              </a:rPr>
              <a:t>最后感谢信产周济遥等同学的帮助</a:t>
            </a:r>
            <a:r>
              <a:rPr lang="zh-CN" altLang="zh-CN" dirty="0" smtClean="0">
                <a:solidFill>
                  <a:schemeClr val="bg1"/>
                </a:solidFill>
              </a:rPr>
              <a:t>。</a:t>
            </a:r>
            <a:endParaRPr lang="zh-CN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076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179</Words>
  <Application>Microsoft Macintosh PowerPoint</Application>
  <PresentationFormat>宽屏</PresentationFormat>
  <Paragraphs>17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Heiti SC Light</vt:lpstr>
      <vt:lpstr>宋体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</cp:revision>
  <dcterms:created xsi:type="dcterms:W3CDTF">2016-01-02T13:05:49Z</dcterms:created>
  <dcterms:modified xsi:type="dcterms:W3CDTF">2016-01-02T13:59:20Z</dcterms:modified>
</cp:coreProperties>
</file>