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app.powerbi.com/groups/me/reports/7b3b8240-d823-4a35-9937-35a79512bb8a?pbi_source=PowerPoint" TargetMode="Externa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hyperlink" Target="https://app.powerbi.com/groups/me/reports/7b3b8240-d823-4a35-9937-35a79512bb8a/?pbi_source=PowerPoint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hyperlink" Target="https://app.powerbi.com/groups/me/reports/7b3b8240-d823-4a35-9937-35a79512bb8a/?pbi_source=PowerPoint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1" Type="http://schemas.openxmlformats.org/officeDocument/2006/relationships/hyperlink" Target="https://app.powerbi.com/groups/me/reports/7b3b8240-d823-4a35-9937-35a79512bb8a/?pbi_source=PowerPo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895" y="2981960"/>
            <a:ext cx="5500370" cy="95631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Análise do Dataset de Finanças no </a:t>
            </a:r>
            <a:b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</a:b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 Bi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/>
          <p:nvPr/>
        </p:nvSpPr>
        <p:spPr>
          <a:xfrm>
            <a:off x="832493" y="4390916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2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17/03/2025 10:00:19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16/03/2025 21:55:47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32485" y="3694430"/>
            <a:ext cx="2178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i="1">
                <a:solidFill>
                  <a:schemeClr val="bg1"/>
                </a:solidFill>
                <a:latin typeface="Purisa" panose="02000603000000000000" charset="0"/>
                <a:cs typeface="Purisa" panose="02000603000000000000" charset="0"/>
              </a:rPr>
              <a:t>Fansoni Muzanzo</a:t>
            </a:r>
            <a:endParaRPr lang="en-US" i="1">
              <a:solidFill>
                <a:schemeClr val="bg1"/>
              </a:solidFill>
              <a:latin typeface="Purisa" panose="02000603000000000000" charset="0"/>
              <a:cs typeface="Purisa" panose="02000603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slicer ,textbox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ieChart ,map ,tableEx ,textbox ,map ,actionButton. Please refer to the notes on this slide for details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Página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WPS Presentation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Segoe UI Light</vt:lpstr>
      <vt:lpstr>Gubbi</vt:lpstr>
      <vt:lpstr>Arial</vt:lpstr>
      <vt:lpstr>Segoe UI</vt:lpstr>
      <vt:lpstr>Segoe UI Semibold</vt:lpstr>
      <vt:lpstr>Microsoft YaHei</vt:lpstr>
      <vt:lpstr>Droid Sans Fallback</vt:lpstr>
      <vt:lpstr>Arial Unicode MS</vt:lpstr>
      <vt:lpstr>Calibri Light</vt:lpstr>
      <vt:lpstr>Calibri</vt:lpstr>
      <vt:lpstr>Cantarell Extra Bold</vt:lpstr>
      <vt:lpstr>Cantarell Light</vt:lpstr>
      <vt:lpstr>Cantarell</vt:lpstr>
      <vt:lpstr>D050000L</vt:lpstr>
      <vt:lpstr>Courier 10 Pitch</vt:lpstr>
      <vt:lpstr>Chilanka</vt:lpstr>
      <vt:lpstr>DejaVu Sans Mono</vt:lpstr>
      <vt:lpstr>Gargi</vt:lpstr>
      <vt:lpstr>Kalapi</vt:lpstr>
      <vt:lpstr>Kalimati</vt:lpstr>
      <vt:lpstr>Keraleeyam</vt:lpstr>
      <vt:lpstr>Karumbi</vt:lpstr>
      <vt:lpstr>Khmer OS</vt:lpstr>
      <vt:lpstr>LKLUG</vt:lpstr>
      <vt:lpstr>LakkiReddy</vt:lpstr>
      <vt:lpstr>Laksaman</vt:lpstr>
      <vt:lpstr>Noto Sans Brahmi</vt:lpstr>
      <vt:lpstr>Purisa</vt:lpstr>
      <vt:lpstr>Custom Design</vt:lpstr>
      <vt:lpstr>analise_financial_dataset</vt:lpstr>
      <vt:lpstr>Página 1</vt:lpstr>
      <vt:lpstr>Página 2</vt:lpstr>
      <vt:lpstr>Página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fansonimuzanzo</cp:lastModifiedBy>
  <cp:revision>5</cp:revision>
  <dcterms:created xsi:type="dcterms:W3CDTF">2025-03-17T10:04:10Z</dcterms:created>
  <dcterms:modified xsi:type="dcterms:W3CDTF">2025-03-17T10:04:10Z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