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86" d="100"/>
          <a:sy n="86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Younal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3214686"/>
            <a:ext cx="7854696" cy="1752600"/>
          </a:xfrm>
        </p:spPr>
        <p:txBody>
          <a:bodyPr/>
          <a:lstStyle/>
          <a:p>
            <a:r>
              <a:rPr lang="ru-RU" dirty="0" smtClean="0"/>
              <a:t>Проект подготовили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Дукин</a:t>
            </a:r>
            <a:r>
              <a:rPr lang="ru-RU" dirty="0" smtClean="0"/>
              <a:t> Никита</a:t>
            </a:r>
          </a:p>
          <a:p>
            <a:r>
              <a:rPr lang="ru-RU" dirty="0" smtClean="0"/>
              <a:t>Тарасов Павел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857364"/>
            <a:ext cx="5000627" cy="389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создания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Сложность запоминания события</a:t>
            </a:r>
          </a:p>
          <a:p>
            <a:r>
              <a:rPr lang="ru-RU" dirty="0" smtClean="0"/>
              <a:t>Трудность сопоставления картинок или фотографий с историями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запечатлить</a:t>
            </a:r>
            <a:r>
              <a:rPr lang="ru-RU" dirty="0" smtClean="0"/>
              <a:t> моменты прошлого в качестве историй с картинками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Стиль написания проекта – ООП</a:t>
            </a:r>
          </a:p>
          <a:p>
            <a:r>
              <a:rPr lang="ru-RU" dirty="0" smtClean="0"/>
              <a:t>Используемые модули – </a:t>
            </a:r>
            <a:r>
              <a:rPr lang="en-US" dirty="0" smtClean="0"/>
              <a:t>PyQt5, sys, </a:t>
            </a:r>
            <a:r>
              <a:rPr lang="en-US" dirty="0" err="1" smtClean="0"/>
              <a:t>os</a:t>
            </a:r>
            <a:r>
              <a:rPr lang="en-US" dirty="0" smtClean="0"/>
              <a:t>, PIL, </a:t>
            </a:r>
            <a:r>
              <a:rPr lang="en-US" dirty="0" err="1" smtClean="0"/>
              <a:t>tkinter</a:t>
            </a:r>
            <a:r>
              <a:rPr lang="en-US" dirty="0" smtClean="0"/>
              <a:t>, </a:t>
            </a:r>
            <a:r>
              <a:rPr lang="en-US" dirty="0" err="1" smtClean="0"/>
              <a:t>shutil</a:t>
            </a:r>
            <a:endParaRPr lang="ru-RU" dirty="0" smtClean="0"/>
          </a:p>
          <a:p>
            <a:r>
              <a:rPr lang="ru-RU" dirty="0" smtClean="0"/>
              <a:t>Папочное хранение данных</a:t>
            </a:r>
          </a:p>
          <a:p>
            <a:r>
              <a:rPr lang="ru-RU" dirty="0" smtClean="0"/>
              <a:t>Текстовое хранение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названий историй</a:t>
            </a:r>
          </a:p>
          <a:p>
            <a:pPr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85728"/>
            <a:ext cx="5133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814758"/>
            <a:ext cx="4286280" cy="299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715016"/>
            <a:ext cx="5553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9" y="214289"/>
            <a:ext cx="6072231" cy="472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1902" y="1928802"/>
            <a:ext cx="6162098" cy="48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795444"/>
            <a:ext cx="6357982" cy="491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214290"/>
            <a:ext cx="6650150" cy="513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истории и её редактирование</a:t>
            </a:r>
          </a:p>
          <a:p>
            <a:r>
              <a:rPr lang="ru-RU" dirty="0" smtClean="0"/>
              <a:t>Просмотр историй – листать тексты и фотографии</a:t>
            </a:r>
          </a:p>
          <a:p>
            <a:r>
              <a:rPr lang="ru-RU" dirty="0" smtClean="0"/>
              <a:t>Удаление старых, неинтересных историй</a:t>
            </a:r>
          </a:p>
          <a:p>
            <a:r>
              <a:rPr lang="ru-RU" dirty="0" smtClean="0"/>
              <a:t>Ввод имени пользователя</a:t>
            </a:r>
          </a:p>
          <a:p>
            <a:r>
              <a:rPr lang="ru-RU" dirty="0" smtClean="0"/>
              <a:t>Использовать кнопки для удобного перелистывания историй</a:t>
            </a:r>
          </a:p>
          <a:p>
            <a:r>
              <a:rPr lang="ru-RU" dirty="0" smtClean="0"/>
              <a:t>Просматривать картинку в отдельном окне (картинка подгоняется под размеры экрана)</a:t>
            </a:r>
          </a:p>
          <a:p>
            <a:r>
              <a:rPr lang="ru-RU" dirty="0" smtClean="0"/>
              <a:t>Хранение более 20 различных историй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для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делиться историями</a:t>
            </a:r>
          </a:p>
          <a:p>
            <a:r>
              <a:rPr lang="ru-RU" dirty="0" smtClean="0"/>
              <a:t>Создание пароля на некоторые истории, чтобы запретить просмотр</a:t>
            </a:r>
          </a:p>
          <a:p>
            <a:r>
              <a:rPr lang="ru-RU" dirty="0" smtClean="0"/>
              <a:t>Неограниченное количество историй</a:t>
            </a:r>
          </a:p>
          <a:p>
            <a:r>
              <a:rPr lang="ru-RU" dirty="0" smtClean="0"/>
              <a:t>Очистка лишней памяти для картинок и текста</a:t>
            </a:r>
          </a:p>
          <a:p>
            <a:r>
              <a:rPr lang="ru-RU" dirty="0" smtClean="0"/>
              <a:t>Более удобный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4988" y="2967335"/>
            <a:ext cx="7474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Спасибо за внимание</a:t>
            </a:r>
            <a:endParaRPr lang="ru-RU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129</Words>
  <Application>Microsoft Office PowerPoint</Application>
  <PresentationFormat>Экран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Younal</vt:lpstr>
      <vt:lpstr>Идея создания</vt:lpstr>
      <vt:lpstr>Реализация</vt:lpstr>
      <vt:lpstr>Слайд 4</vt:lpstr>
      <vt:lpstr>Возможности</vt:lpstr>
      <vt:lpstr>Перспективы для развития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Younal</dc:title>
  <dc:creator>user</dc:creator>
  <cp:lastModifiedBy>user</cp:lastModifiedBy>
  <cp:revision>5</cp:revision>
  <dcterms:created xsi:type="dcterms:W3CDTF">2019-05-11T20:57:59Z</dcterms:created>
  <dcterms:modified xsi:type="dcterms:W3CDTF">2019-05-11T21:33:33Z</dcterms:modified>
</cp:coreProperties>
</file>