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1" r:id="rId2"/>
  </p:sldMasterIdLst>
  <p:notesMasterIdLst>
    <p:notesMasterId r:id="rId16"/>
  </p:notesMasterIdLst>
  <p:sldIdLst>
    <p:sldId id="256" r:id="rId3"/>
    <p:sldId id="258" r:id="rId4"/>
    <p:sldId id="261" r:id="rId5"/>
    <p:sldId id="271" r:id="rId6"/>
    <p:sldId id="265" r:id="rId7"/>
    <p:sldId id="274" r:id="rId8"/>
    <p:sldId id="273" r:id="rId9"/>
    <p:sldId id="266" r:id="rId10"/>
    <p:sldId id="267" r:id="rId11"/>
    <p:sldId id="268" r:id="rId12"/>
    <p:sldId id="262" r:id="rId13"/>
    <p:sldId id="272"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1" d="100"/>
          <a:sy n="51" d="100"/>
        </p:scale>
        <p:origin x="125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nta Conta" userId="e0188fcd74a41856" providerId="LiveId" clId="{E450396B-473D-4FC6-B09E-12A2CA2E3265}"/>
    <pc:docChg chg="modSld">
      <pc:chgData name="Fanta Conta" userId="e0188fcd74a41856" providerId="LiveId" clId="{E450396B-473D-4FC6-B09E-12A2CA2E3265}" dt="2025-07-21T03:22:14.852" v="9" actId="207"/>
      <pc:docMkLst>
        <pc:docMk/>
      </pc:docMkLst>
      <pc:sldChg chg="modSp mod">
        <pc:chgData name="Fanta Conta" userId="e0188fcd74a41856" providerId="LiveId" clId="{E450396B-473D-4FC6-B09E-12A2CA2E3265}" dt="2025-07-21T03:20:00.327" v="0" actId="207"/>
        <pc:sldMkLst>
          <pc:docMk/>
          <pc:sldMk cId="2163152570" sldId="258"/>
        </pc:sldMkLst>
        <pc:spChg chg="mod">
          <ac:chgData name="Fanta Conta" userId="e0188fcd74a41856" providerId="LiveId" clId="{E450396B-473D-4FC6-B09E-12A2CA2E3265}" dt="2025-07-21T03:20:00.327" v="0" actId="207"/>
          <ac:spMkLst>
            <pc:docMk/>
            <pc:sldMk cId="2163152570" sldId="258"/>
            <ac:spMk id="2" creationId="{88846C29-D7F2-8074-F0FA-4727B29435E5}"/>
          </ac:spMkLst>
        </pc:spChg>
      </pc:sldChg>
      <pc:sldChg chg="modSp mod">
        <pc:chgData name="Fanta Conta" userId="e0188fcd74a41856" providerId="LiveId" clId="{E450396B-473D-4FC6-B09E-12A2CA2E3265}" dt="2025-07-21T03:20:22.729" v="2" actId="207"/>
        <pc:sldMkLst>
          <pc:docMk/>
          <pc:sldMk cId="2854428821" sldId="262"/>
        </pc:sldMkLst>
        <pc:spChg chg="mod">
          <ac:chgData name="Fanta Conta" userId="e0188fcd74a41856" providerId="LiveId" clId="{E450396B-473D-4FC6-B09E-12A2CA2E3265}" dt="2025-07-21T03:20:22.729" v="2" actId="207"/>
          <ac:spMkLst>
            <pc:docMk/>
            <pc:sldMk cId="2854428821" sldId="262"/>
            <ac:spMk id="2" creationId="{039CD32A-A22C-3AE1-D04F-0DEB90CE99E9}"/>
          </ac:spMkLst>
        </pc:spChg>
      </pc:sldChg>
      <pc:sldChg chg="modSp mod">
        <pc:chgData name="Fanta Conta" userId="e0188fcd74a41856" providerId="LiveId" clId="{E450396B-473D-4FC6-B09E-12A2CA2E3265}" dt="2025-07-21T03:21:04.757" v="6" actId="207"/>
        <pc:sldMkLst>
          <pc:docMk/>
          <pc:sldMk cId="1865636011" sldId="265"/>
        </pc:sldMkLst>
        <pc:spChg chg="mod">
          <ac:chgData name="Fanta Conta" userId="e0188fcd74a41856" providerId="LiveId" clId="{E450396B-473D-4FC6-B09E-12A2CA2E3265}" dt="2025-07-21T03:21:04.757" v="6" actId="207"/>
          <ac:spMkLst>
            <pc:docMk/>
            <pc:sldMk cId="1865636011" sldId="265"/>
            <ac:spMk id="6" creationId="{5C5810C5-B232-4636-5EF5-AD84191E50DF}"/>
          </ac:spMkLst>
        </pc:spChg>
      </pc:sldChg>
      <pc:sldChg chg="modSp mod">
        <pc:chgData name="Fanta Conta" userId="e0188fcd74a41856" providerId="LiveId" clId="{E450396B-473D-4FC6-B09E-12A2CA2E3265}" dt="2025-07-21T03:20:35.470" v="3" actId="207"/>
        <pc:sldMkLst>
          <pc:docMk/>
          <pc:sldMk cId="3140831079" sldId="266"/>
        </pc:sldMkLst>
        <pc:spChg chg="mod">
          <ac:chgData name="Fanta Conta" userId="e0188fcd74a41856" providerId="LiveId" clId="{E450396B-473D-4FC6-B09E-12A2CA2E3265}" dt="2025-07-21T03:20:35.470" v="3" actId="207"/>
          <ac:spMkLst>
            <pc:docMk/>
            <pc:sldMk cId="3140831079" sldId="266"/>
            <ac:spMk id="3" creationId="{334DA445-A4DA-0279-963B-8339BCDF59B4}"/>
          </ac:spMkLst>
        </pc:spChg>
      </pc:sldChg>
      <pc:sldChg chg="modSp mod">
        <pc:chgData name="Fanta Conta" userId="e0188fcd74a41856" providerId="LiveId" clId="{E450396B-473D-4FC6-B09E-12A2CA2E3265}" dt="2025-07-21T03:22:14.852" v="9" actId="207"/>
        <pc:sldMkLst>
          <pc:docMk/>
          <pc:sldMk cId="1338517766" sldId="268"/>
        </pc:sldMkLst>
        <pc:spChg chg="mod">
          <ac:chgData name="Fanta Conta" userId="e0188fcd74a41856" providerId="LiveId" clId="{E450396B-473D-4FC6-B09E-12A2CA2E3265}" dt="2025-07-21T03:22:14.852" v="9" actId="207"/>
          <ac:spMkLst>
            <pc:docMk/>
            <pc:sldMk cId="1338517766" sldId="268"/>
            <ac:spMk id="2" creationId="{4341ED96-B5AE-9143-E470-0D9018378EF5}"/>
          </ac:spMkLst>
        </pc:spChg>
      </pc:sldChg>
      <pc:sldChg chg="modSp mod">
        <pc:chgData name="Fanta Conta" userId="e0188fcd74a41856" providerId="LiveId" clId="{E450396B-473D-4FC6-B09E-12A2CA2E3265}" dt="2025-07-21T03:20:15.910" v="1" actId="207"/>
        <pc:sldMkLst>
          <pc:docMk/>
          <pc:sldMk cId="4039998831" sldId="272"/>
        </pc:sldMkLst>
        <pc:spChg chg="mod">
          <ac:chgData name="Fanta Conta" userId="e0188fcd74a41856" providerId="LiveId" clId="{E450396B-473D-4FC6-B09E-12A2CA2E3265}" dt="2025-07-21T03:20:15.910" v="1" actId="207"/>
          <ac:spMkLst>
            <pc:docMk/>
            <pc:sldMk cId="4039998831" sldId="272"/>
            <ac:spMk id="2" creationId="{8CDA59F6-10D4-EB4D-1505-6EC14909DC54}"/>
          </ac:spMkLst>
        </pc:spChg>
      </pc:sldChg>
      <pc:sldChg chg="modSp mod">
        <pc:chgData name="Fanta Conta" userId="e0188fcd74a41856" providerId="LiveId" clId="{E450396B-473D-4FC6-B09E-12A2CA2E3265}" dt="2025-07-21T03:20:44.777" v="4" actId="207"/>
        <pc:sldMkLst>
          <pc:docMk/>
          <pc:sldMk cId="1911973726" sldId="273"/>
        </pc:sldMkLst>
        <pc:spChg chg="mod">
          <ac:chgData name="Fanta Conta" userId="e0188fcd74a41856" providerId="LiveId" clId="{E450396B-473D-4FC6-B09E-12A2CA2E3265}" dt="2025-07-21T03:20:44.777" v="4" actId="207"/>
          <ac:spMkLst>
            <pc:docMk/>
            <pc:sldMk cId="1911973726" sldId="273"/>
            <ac:spMk id="3" creationId="{345DC813-1009-6AF0-C522-557895A05C8D}"/>
          </ac:spMkLst>
        </pc:spChg>
      </pc:sldChg>
      <pc:sldChg chg="modSp mod">
        <pc:chgData name="Fanta Conta" userId="e0188fcd74a41856" providerId="LiveId" clId="{E450396B-473D-4FC6-B09E-12A2CA2E3265}" dt="2025-07-21T03:20:53.313" v="5" actId="207"/>
        <pc:sldMkLst>
          <pc:docMk/>
          <pc:sldMk cId="3751700562" sldId="274"/>
        </pc:sldMkLst>
        <pc:spChg chg="mod">
          <ac:chgData name="Fanta Conta" userId="e0188fcd74a41856" providerId="LiveId" clId="{E450396B-473D-4FC6-B09E-12A2CA2E3265}" dt="2025-07-21T03:20:53.313" v="5" actId="207"/>
          <ac:spMkLst>
            <pc:docMk/>
            <pc:sldMk cId="3751700562" sldId="274"/>
            <ac:spMk id="6" creationId="{2C581813-D6C6-62E2-6F00-B2AB749917DF}"/>
          </ac:spMkLst>
        </pc:spChg>
      </pc:sldChg>
    </pc:docChg>
  </pc:docChgLst>
  <pc:docChgLst>
    <pc:chgData name="Fanta Conta" userId="e0188fcd74a41856" providerId="LiveId" clId="{2D0C275A-3C2A-4AD3-AE27-2C8BB203F602}"/>
    <pc:docChg chg="undo custSel addSld delSld modSld sldOrd">
      <pc:chgData name="Fanta Conta" userId="e0188fcd74a41856" providerId="LiveId" clId="{2D0C275A-3C2A-4AD3-AE27-2C8BB203F602}" dt="2025-03-29T16:37:20.684" v="713" actId="14100"/>
      <pc:docMkLst>
        <pc:docMk/>
      </pc:docMkLst>
      <pc:sldChg chg="addSp delSp modSp mod">
        <pc:chgData name="Fanta Conta" userId="e0188fcd74a41856" providerId="LiveId" clId="{2D0C275A-3C2A-4AD3-AE27-2C8BB203F602}" dt="2025-03-27T20:00:23.850" v="39" actId="122"/>
        <pc:sldMkLst>
          <pc:docMk/>
          <pc:sldMk cId="2163152570" sldId="258"/>
        </pc:sldMkLst>
      </pc:sldChg>
      <pc:sldChg chg="addSp delSp modSp mod ord">
        <pc:chgData name="Fanta Conta" userId="e0188fcd74a41856" providerId="LiveId" clId="{2D0C275A-3C2A-4AD3-AE27-2C8BB203F602}" dt="2025-03-27T20:20:20.506" v="182" actId="14100"/>
        <pc:sldMkLst>
          <pc:docMk/>
          <pc:sldMk cId="2854428821" sldId="262"/>
        </pc:sldMkLst>
      </pc:sldChg>
      <pc:sldChg chg="del">
        <pc:chgData name="Fanta Conta" userId="e0188fcd74a41856" providerId="LiveId" clId="{2D0C275A-3C2A-4AD3-AE27-2C8BB203F602}" dt="2025-03-27T20:05:45.426" v="92" actId="47"/>
        <pc:sldMkLst>
          <pc:docMk/>
          <pc:sldMk cId="1104042429" sldId="264"/>
        </pc:sldMkLst>
      </pc:sldChg>
      <pc:sldChg chg="addSp delSp modSp mod">
        <pc:chgData name="Fanta Conta" userId="e0188fcd74a41856" providerId="LiveId" clId="{2D0C275A-3C2A-4AD3-AE27-2C8BB203F602}" dt="2025-03-29T04:22:01.889" v="692" actId="122"/>
        <pc:sldMkLst>
          <pc:docMk/>
          <pc:sldMk cId="1865636011" sldId="265"/>
        </pc:sldMkLst>
      </pc:sldChg>
      <pc:sldChg chg="addSp delSp modSp mod">
        <pc:chgData name="Fanta Conta" userId="e0188fcd74a41856" providerId="LiveId" clId="{2D0C275A-3C2A-4AD3-AE27-2C8BB203F602}" dt="2025-03-27T20:18:24.599" v="179" actId="1076"/>
        <pc:sldMkLst>
          <pc:docMk/>
          <pc:sldMk cId="3140831079" sldId="266"/>
        </pc:sldMkLst>
      </pc:sldChg>
      <pc:sldChg chg="modSp mod">
        <pc:chgData name="Fanta Conta" userId="e0188fcd74a41856" providerId="LiveId" clId="{2D0C275A-3C2A-4AD3-AE27-2C8BB203F602}" dt="2025-03-27T20:10:26.549" v="120" actId="14100"/>
        <pc:sldMkLst>
          <pc:docMk/>
          <pc:sldMk cId="145306043" sldId="267"/>
        </pc:sldMkLst>
      </pc:sldChg>
      <pc:sldChg chg="addSp delSp modSp mod">
        <pc:chgData name="Fanta Conta" userId="e0188fcd74a41856" providerId="LiveId" clId="{2D0C275A-3C2A-4AD3-AE27-2C8BB203F602}" dt="2025-03-29T16:37:20.684" v="713" actId="14100"/>
        <pc:sldMkLst>
          <pc:docMk/>
          <pc:sldMk cId="1338517766" sldId="268"/>
        </pc:sldMkLst>
      </pc:sldChg>
      <pc:sldChg chg="del">
        <pc:chgData name="Fanta Conta" userId="e0188fcd74a41856" providerId="LiveId" clId="{2D0C275A-3C2A-4AD3-AE27-2C8BB203F602}" dt="2025-03-27T20:05:47.746" v="93" actId="47"/>
        <pc:sldMkLst>
          <pc:docMk/>
          <pc:sldMk cId="1161647951" sldId="269"/>
        </pc:sldMkLst>
      </pc:sldChg>
      <pc:sldChg chg="add">
        <pc:chgData name="Fanta Conta" userId="e0188fcd74a41856" providerId="LiveId" clId="{2D0C275A-3C2A-4AD3-AE27-2C8BB203F602}" dt="2025-03-27T19:43:02.609" v="0" actId="2890"/>
        <pc:sldMkLst>
          <pc:docMk/>
          <pc:sldMk cId="3939093453" sldId="271"/>
        </pc:sldMkLst>
      </pc:sldChg>
      <pc:sldChg chg="add del">
        <pc:chgData name="Fanta Conta" userId="e0188fcd74a41856" providerId="LiveId" clId="{2D0C275A-3C2A-4AD3-AE27-2C8BB203F602}" dt="2025-03-27T20:02:03.859" v="44" actId="2890"/>
        <pc:sldMkLst>
          <pc:docMk/>
          <pc:sldMk cId="3470765407" sldId="272"/>
        </pc:sldMkLst>
      </pc:sldChg>
      <pc:sldChg chg="modSp add mod ord">
        <pc:chgData name="Fanta Conta" userId="e0188fcd74a41856" providerId="LiveId" clId="{2D0C275A-3C2A-4AD3-AE27-2C8BB203F602}" dt="2025-03-27T20:20:31.465" v="183" actId="14100"/>
        <pc:sldMkLst>
          <pc:docMk/>
          <pc:sldMk cId="4039998831" sldId="272"/>
        </pc:sldMkLst>
      </pc:sldChg>
      <pc:sldChg chg="addSp delSp modSp add mod ord">
        <pc:chgData name="Fanta Conta" userId="e0188fcd74a41856" providerId="LiveId" clId="{2D0C275A-3C2A-4AD3-AE27-2C8BB203F602}" dt="2025-03-29T04:10:36.767" v="228" actId="20577"/>
        <pc:sldMkLst>
          <pc:docMk/>
          <pc:sldMk cId="1911973726" sldId="273"/>
        </pc:sldMkLst>
      </pc:sldChg>
      <pc:sldChg chg="modSp add mod">
        <pc:chgData name="Fanta Conta" userId="e0188fcd74a41856" providerId="LiveId" clId="{2D0C275A-3C2A-4AD3-AE27-2C8BB203F602}" dt="2025-03-29T04:22:08.459" v="693" actId="122"/>
        <pc:sldMkLst>
          <pc:docMk/>
          <pc:sldMk cId="3751700562" sldId="274"/>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e0188fcd74a41856/Desktop/Week1/Week%204/Capstone/Road%20Accidents%20-%20Fan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[Road Accidents - Fanta.xlsx]pivot 2!PivotTable2</c:name>
    <c:fmtId val="9"/>
  </c:pivotSource>
  <c:chart>
    <c:autoTitleDeleted val="1"/>
    <c:pivotFmts>
      <c:pivotFmt>
        <c:idx val="0"/>
        <c:spPr>
          <a:gradFill>
            <a:gsLst>
              <a:gs pos="0">
                <a:srgbClr val="7030A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7030A0"/>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a:gsLst>
              <a:gs pos="0">
                <a:srgbClr val="7030A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7030A0"/>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a:gsLst>
              <a:gs pos="0">
                <a:srgbClr val="7030A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7030A0"/>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652961825704426"/>
          <c:y val="6.5627990801875952E-2"/>
          <c:w val="0.86932532399134177"/>
          <c:h val="0.8083481361432896"/>
        </c:manualLayout>
      </c:layout>
      <c:barChart>
        <c:barDir val="col"/>
        <c:grouping val="clustered"/>
        <c:varyColors val="0"/>
        <c:ser>
          <c:idx val="0"/>
          <c:order val="0"/>
          <c:tx>
            <c:strRef>
              <c:f>'pivot 2'!$I$39</c:f>
              <c:strCache>
                <c:ptCount val="1"/>
                <c:pt idx="0">
                  <c:v>Total</c:v>
                </c:pt>
              </c:strCache>
            </c:strRef>
          </c:tx>
          <c:spPr>
            <a:gradFill>
              <a:gsLst>
                <a:gs pos="0">
                  <a:srgbClr val="7030A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7030A0"/>
              </a:solidFill>
            </a:ln>
            <a:effectLst/>
          </c:spPr>
          <c:invertIfNegative val="0"/>
          <c:cat>
            <c:strRef>
              <c:f>'pivot 2'!$H$40:$H$48</c:f>
              <c:strCache>
                <c:ptCount val="8"/>
                <c:pt idx="0">
                  <c:v>10</c:v>
                </c:pt>
                <c:pt idx="1">
                  <c:v>15</c:v>
                </c:pt>
                <c:pt idx="2">
                  <c:v>20</c:v>
                </c:pt>
                <c:pt idx="3">
                  <c:v>30</c:v>
                </c:pt>
                <c:pt idx="4">
                  <c:v>40</c:v>
                </c:pt>
                <c:pt idx="5">
                  <c:v>50</c:v>
                </c:pt>
                <c:pt idx="6">
                  <c:v>60</c:v>
                </c:pt>
                <c:pt idx="7">
                  <c:v>70</c:v>
                </c:pt>
              </c:strCache>
            </c:strRef>
          </c:cat>
          <c:val>
            <c:numRef>
              <c:f>'pivot 2'!$I$40:$I$48</c:f>
              <c:numCache>
                <c:formatCode>General</c:formatCode>
                <c:ptCount val="8"/>
                <c:pt idx="0">
                  <c:v>4</c:v>
                </c:pt>
                <c:pt idx="1">
                  <c:v>3</c:v>
                </c:pt>
                <c:pt idx="2">
                  <c:v>3450</c:v>
                </c:pt>
                <c:pt idx="3">
                  <c:v>255419</c:v>
                </c:pt>
                <c:pt idx="4">
                  <c:v>37199</c:v>
                </c:pt>
                <c:pt idx="5">
                  <c:v>15372</c:v>
                </c:pt>
                <c:pt idx="6">
                  <c:v>71402</c:v>
                </c:pt>
                <c:pt idx="7">
                  <c:v>35034</c:v>
                </c:pt>
              </c:numCache>
            </c:numRef>
          </c:val>
          <c:extLst>
            <c:ext xmlns:c16="http://schemas.microsoft.com/office/drawing/2014/chart" uri="{C3380CC4-5D6E-409C-BE32-E72D297353CC}">
              <c16:uniqueId val="{00000000-B4EC-4759-B9E2-1E5761B446EE}"/>
            </c:ext>
          </c:extLst>
        </c:ser>
        <c:dLbls>
          <c:showLegendKey val="0"/>
          <c:showVal val="0"/>
          <c:showCatName val="0"/>
          <c:showSerName val="0"/>
          <c:showPercent val="0"/>
          <c:showBubbleSize val="0"/>
        </c:dLbls>
        <c:gapWidth val="100"/>
        <c:overlap val="-7"/>
        <c:axId val="498345503"/>
        <c:axId val="770011807"/>
      </c:barChart>
      <c:catAx>
        <c:axId val="4983455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0011807"/>
        <c:crosses val="autoZero"/>
        <c:auto val="1"/>
        <c:lblAlgn val="ctr"/>
        <c:lblOffset val="100"/>
        <c:noMultiLvlLbl val="0"/>
      </c:catAx>
      <c:valAx>
        <c:axId val="770011807"/>
        <c:scaling>
          <c:orientation val="minMax"/>
        </c:scaling>
        <c:delete val="1"/>
        <c:axPos val="l"/>
        <c:numFmt formatCode="General" sourceLinked="1"/>
        <c:majorTickMark val="none"/>
        <c:minorTickMark val="none"/>
        <c:tickLblPos val="nextTo"/>
        <c:crossAx val="498345503"/>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EA6B72-0379-4E10-B320-3B4D516CC24C}" type="datetimeFigureOut">
              <a:rPr lang="en-CA" smtClean="0"/>
              <a:t>2025-07-20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A472B-1CFE-4476-A3E7-A30319AE9478}" type="slidenum">
              <a:rPr lang="en-CA" smtClean="0"/>
              <a:t>‹#›</a:t>
            </a:fld>
            <a:endParaRPr lang="en-CA"/>
          </a:p>
        </p:txBody>
      </p:sp>
    </p:spTree>
    <p:extLst>
      <p:ext uri="{BB962C8B-B14F-4D97-AF65-F5344CB8AC3E}">
        <p14:creationId xmlns:p14="http://schemas.microsoft.com/office/powerpoint/2010/main" val="1823214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D0A472B-1CFE-4476-A3E7-A30319AE9478}" type="slidenum">
              <a:rPr lang="en-CA" smtClean="0"/>
              <a:t>1</a:t>
            </a:fld>
            <a:endParaRPr lang="en-CA"/>
          </a:p>
        </p:txBody>
      </p:sp>
    </p:spTree>
    <p:extLst>
      <p:ext uri="{BB962C8B-B14F-4D97-AF65-F5344CB8AC3E}">
        <p14:creationId xmlns:p14="http://schemas.microsoft.com/office/powerpoint/2010/main" val="2743588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BFC89-C495-2D62-91BD-5CAEC4145E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60D658-27EE-A4CE-59DA-5E881423C8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E8AC9D-57EB-FAE3-FC74-833D06C5A2E3}"/>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DCB81A9C-F6E1-07C3-85F5-1C0C4AC7B24F}"/>
              </a:ext>
            </a:extLst>
          </p:cNvPr>
          <p:cNvSpPr>
            <a:spLocks noGrp="1"/>
          </p:cNvSpPr>
          <p:nvPr>
            <p:ph type="sldNum" sz="quarter" idx="5"/>
          </p:nvPr>
        </p:nvSpPr>
        <p:spPr/>
        <p:txBody>
          <a:bodyPr/>
          <a:lstStyle/>
          <a:p>
            <a:fld id="{7D0A472B-1CFE-4476-A3E7-A30319AE9478}" type="slidenum">
              <a:rPr lang="en-CA" smtClean="0"/>
              <a:t>13</a:t>
            </a:fld>
            <a:endParaRPr lang="en-CA"/>
          </a:p>
        </p:txBody>
      </p:sp>
    </p:spTree>
    <p:extLst>
      <p:ext uri="{BB962C8B-B14F-4D97-AF65-F5344CB8AC3E}">
        <p14:creationId xmlns:p14="http://schemas.microsoft.com/office/powerpoint/2010/main" val="3283676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E00EB-3A38-D3DB-1E43-BE4D96F771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CDF6353-7F00-26E1-295A-8095A75584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8DDB9DDB-3733-737E-C166-6EA2007411AA}"/>
              </a:ext>
            </a:extLst>
          </p:cNvPr>
          <p:cNvSpPr>
            <a:spLocks noGrp="1"/>
          </p:cNvSpPr>
          <p:nvPr>
            <p:ph type="dt" sz="half" idx="10"/>
          </p:nvPr>
        </p:nvSpPr>
        <p:spPr/>
        <p:txBody>
          <a:bodyPr/>
          <a:lstStyle>
            <a:lvl1pPr>
              <a:defRPr sz="1600" b="1">
                <a:latin typeface="Calibri" panose="020F0502020204030204" pitchFamily="34" charset="0"/>
                <a:ea typeface="Calibri" panose="020F0502020204030204" pitchFamily="34" charset="0"/>
                <a:cs typeface="Calibri" panose="020F0502020204030204" pitchFamily="34" charset="0"/>
              </a:defRPr>
            </a:lvl1pPr>
          </a:lstStyle>
          <a:p>
            <a:r>
              <a:rPr lang="en-CA"/>
              <a:t>2025-03-27</a:t>
            </a:r>
            <a:endParaRPr lang="en-CA" dirty="0"/>
          </a:p>
        </p:txBody>
      </p:sp>
      <p:sp>
        <p:nvSpPr>
          <p:cNvPr id="5" name="Footer Placeholder 4">
            <a:extLst>
              <a:ext uri="{FF2B5EF4-FFF2-40B4-BE49-F238E27FC236}">
                <a16:creationId xmlns:a16="http://schemas.microsoft.com/office/drawing/2014/main" id="{C143F1FA-EB0F-46C0-57CA-5E5C28C2A42D}"/>
              </a:ext>
            </a:extLst>
          </p:cNvPr>
          <p:cNvSpPr>
            <a:spLocks noGrp="1"/>
          </p:cNvSpPr>
          <p:nvPr>
            <p:ph type="ftr" sz="quarter" idx="11"/>
          </p:nvPr>
        </p:nvSpPr>
        <p:spPr/>
        <p:txBody>
          <a:bodyPr/>
          <a:lstStyle>
            <a:lvl1pPr>
              <a:defRPr sz="1600" b="1">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defRPr>
            </a:lvl1pPr>
          </a:lstStyle>
          <a:p>
            <a:r>
              <a:rPr lang="en-CA"/>
              <a:t>CORETECH LAB</a:t>
            </a:r>
            <a:endParaRPr lang="en-CA" dirty="0"/>
          </a:p>
        </p:txBody>
      </p:sp>
      <p:sp>
        <p:nvSpPr>
          <p:cNvPr id="6" name="Slide Number Placeholder 5">
            <a:extLst>
              <a:ext uri="{FF2B5EF4-FFF2-40B4-BE49-F238E27FC236}">
                <a16:creationId xmlns:a16="http://schemas.microsoft.com/office/drawing/2014/main" id="{53648BA4-F547-132D-E5C3-32C41AAF7E51}"/>
              </a:ext>
            </a:extLst>
          </p:cNvPr>
          <p:cNvSpPr>
            <a:spLocks noGrp="1"/>
          </p:cNvSpPr>
          <p:nvPr>
            <p:ph type="sldNum" sz="quarter" idx="12"/>
          </p:nvPr>
        </p:nvSpPr>
        <p:spPr/>
        <p:txBody>
          <a:bodyPr/>
          <a:lstStyle>
            <a:lvl1pPr>
              <a:defRPr sz="240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defRPr>
            </a:lvl1pPr>
          </a:lstStyle>
          <a:p>
            <a:r>
              <a:rPr lang="en-CA"/>
              <a:t>1</a:t>
            </a:r>
            <a:endParaRPr lang="en-CA" dirty="0"/>
          </a:p>
        </p:txBody>
      </p:sp>
    </p:spTree>
    <p:extLst>
      <p:ext uri="{BB962C8B-B14F-4D97-AF65-F5344CB8AC3E}">
        <p14:creationId xmlns:p14="http://schemas.microsoft.com/office/powerpoint/2010/main" val="3302705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5F7E5-85E0-3C63-7F5D-E02FE76F66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2A145570-DF54-93FB-5973-32A4FE1AE4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13FA8FF6-962E-EC4F-4033-2121B1C0F5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2D06E8-F38D-2C08-2EDC-9DE7DA0A017C}"/>
              </a:ext>
            </a:extLst>
          </p:cNvPr>
          <p:cNvSpPr>
            <a:spLocks noGrp="1"/>
          </p:cNvSpPr>
          <p:nvPr>
            <p:ph type="dt" sz="half" idx="10"/>
          </p:nvPr>
        </p:nvSpPr>
        <p:spPr/>
        <p:txBody>
          <a:bodyPr/>
          <a:lstStyle/>
          <a:p>
            <a:r>
              <a:rPr lang="en-CA"/>
              <a:t>2025-03-27</a:t>
            </a:r>
          </a:p>
        </p:txBody>
      </p:sp>
      <p:sp>
        <p:nvSpPr>
          <p:cNvPr id="6" name="Footer Placeholder 5">
            <a:extLst>
              <a:ext uri="{FF2B5EF4-FFF2-40B4-BE49-F238E27FC236}">
                <a16:creationId xmlns:a16="http://schemas.microsoft.com/office/drawing/2014/main" id="{011335DD-7CDC-1922-2379-935A9EA5A722}"/>
              </a:ext>
            </a:extLst>
          </p:cNvPr>
          <p:cNvSpPr>
            <a:spLocks noGrp="1"/>
          </p:cNvSpPr>
          <p:nvPr>
            <p:ph type="ftr" sz="quarter" idx="11"/>
          </p:nvPr>
        </p:nvSpPr>
        <p:spPr/>
        <p:txBody>
          <a:bodyPr/>
          <a:lstStyle/>
          <a:p>
            <a:r>
              <a:rPr lang="en-CA"/>
              <a:t>CORETECH LAB</a:t>
            </a:r>
          </a:p>
        </p:txBody>
      </p:sp>
      <p:sp>
        <p:nvSpPr>
          <p:cNvPr id="7" name="Slide Number Placeholder 6">
            <a:extLst>
              <a:ext uri="{FF2B5EF4-FFF2-40B4-BE49-F238E27FC236}">
                <a16:creationId xmlns:a16="http://schemas.microsoft.com/office/drawing/2014/main" id="{A584A1FB-779B-B3A3-1352-78281027BFD1}"/>
              </a:ext>
            </a:extLst>
          </p:cNvPr>
          <p:cNvSpPr>
            <a:spLocks noGrp="1"/>
          </p:cNvSpPr>
          <p:nvPr>
            <p:ph type="sldNum" sz="quarter" idx="12"/>
          </p:nvPr>
        </p:nvSpPr>
        <p:spPr/>
        <p:txBody>
          <a:bodyPr/>
          <a:lstStyle/>
          <a:p>
            <a:fld id="{C5DF3F30-E63C-46E3-A349-304CAA61042B}" type="slidenum">
              <a:rPr lang="en-CA" smtClean="0"/>
              <a:t>‹#›</a:t>
            </a:fld>
            <a:endParaRPr lang="en-CA"/>
          </a:p>
        </p:txBody>
      </p:sp>
    </p:spTree>
    <p:extLst>
      <p:ext uri="{BB962C8B-B14F-4D97-AF65-F5344CB8AC3E}">
        <p14:creationId xmlns:p14="http://schemas.microsoft.com/office/powerpoint/2010/main" val="3731418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3D741-C78B-B896-7E8F-26D9C8F0CDD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3F85892-1537-9FFC-A482-E6454A4AE6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D922B23-127B-D058-F60D-C76F101DEA12}"/>
              </a:ext>
            </a:extLst>
          </p:cNvPr>
          <p:cNvSpPr>
            <a:spLocks noGrp="1"/>
          </p:cNvSpPr>
          <p:nvPr>
            <p:ph type="dt" sz="half" idx="10"/>
          </p:nvPr>
        </p:nvSpPr>
        <p:spPr/>
        <p:txBody>
          <a:bodyPr/>
          <a:lstStyle/>
          <a:p>
            <a:r>
              <a:rPr lang="en-CA"/>
              <a:t>2025-03-27</a:t>
            </a:r>
          </a:p>
        </p:txBody>
      </p:sp>
      <p:sp>
        <p:nvSpPr>
          <p:cNvPr id="5" name="Footer Placeholder 4">
            <a:extLst>
              <a:ext uri="{FF2B5EF4-FFF2-40B4-BE49-F238E27FC236}">
                <a16:creationId xmlns:a16="http://schemas.microsoft.com/office/drawing/2014/main" id="{41B4473D-4F02-44B7-2361-32BCF8F60ECD}"/>
              </a:ext>
            </a:extLst>
          </p:cNvPr>
          <p:cNvSpPr>
            <a:spLocks noGrp="1"/>
          </p:cNvSpPr>
          <p:nvPr>
            <p:ph type="ftr" sz="quarter" idx="11"/>
          </p:nvPr>
        </p:nvSpPr>
        <p:spPr/>
        <p:txBody>
          <a:bodyPr/>
          <a:lstStyle/>
          <a:p>
            <a:r>
              <a:rPr lang="en-CA"/>
              <a:t>CORETECH LAB</a:t>
            </a:r>
          </a:p>
        </p:txBody>
      </p:sp>
      <p:sp>
        <p:nvSpPr>
          <p:cNvPr id="6" name="Slide Number Placeholder 5">
            <a:extLst>
              <a:ext uri="{FF2B5EF4-FFF2-40B4-BE49-F238E27FC236}">
                <a16:creationId xmlns:a16="http://schemas.microsoft.com/office/drawing/2014/main" id="{8803FD60-242C-3B47-E850-3772D4F45B41}"/>
              </a:ext>
            </a:extLst>
          </p:cNvPr>
          <p:cNvSpPr>
            <a:spLocks noGrp="1"/>
          </p:cNvSpPr>
          <p:nvPr>
            <p:ph type="sldNum" sz="quarter" idx="12"/>
          </p:nvPr>
        </p:nvSpPr>
        <p:spPr/>
        <p:txBody>
          <a:bodyPr/>
          <a:lstStyle/>
          <a:p>
            <a:fld id="{C5DF3F30-E63C-46E3-A349-304CAA61042B}" type="slidenum">
              <a:rPr lang="en-CA" smtClean="0"/>
              <a:t>‹#›</a:t>
            </a:fld>
            <a:endParaRPr lang="en-CA"/>
          </a:p>
        </p:txBody>
      </p:sp>
    </p:spTree>
    <p:extLst>
      <p:ext uri="{BB962C8B-B14F-4D97-AF65-F5344CB8AC3E}">
        <p14:creationId xmlns:p14="http://schemas.microsoft.com/office/powerpoint/2010/main" val="3465638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D7606F-EAAC-734C-D543-8486BCAAEC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EFB41AC-130E-8433-6783-4840ABE81E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25E6754-FA3D-7879-51CE-93CEF806EDCA}"/>
              </a:ext>
            </a:extLst>
          </p:cNvPr>
          <p:cNvSpPr>
            <a:spLocks noGrp="1"/>
          </p:cNvSpPr>
          <p:nvPr>
            <p:ph type="dt" sz="half" idx="10"/>
          </p:nvPr>
        </p:nvSpPr>
        <p:spPr/>
        <p:txBody>
          <a:bodyPr/>
          <a:lstStyle/>
          <a:p>
            <a:r>
              <a:rPr lang="en-CA"/>
              <a:t>2025-03-27</a:t>
            </a:r>
          </a:p>
        </p:txBody>
      </p:sp>
      <p:sp>
        <p:nvSpPr>
          <p:cNvPr id="5" name="Footer Placeholder 4">
            <a:extLst>
              <a:ext uri="{FF2B5EF4-FFF2-40B4-BE49-F238E27FC236}">
                <a16:creationId xmlns:a16="http://schemas.microsoft.com/office/drawing/2014/main" id="{5B84EA79-F99C-B842-FA1E-F64B531741E4}"/>
              </a:ext>
            </a:extLst>
          </p:cNvPr>
          <p:cNvSpPr>
            <a:spLocks noGrp="1"/>
          </p:cNvSpPr>
          <p:nvPr>
            <p:ph type="ftr" sz="quarter" idx="11"/>
          </p:nvPr>
        </p:nvSpPr>
        <p:spPr/>
        <p:txBody>
          <a:bodyPr/>
          <a:lstStyle/>
          <a:p>
            <a:r>
              <a:rPr lang="en-CA"/>
              <a:t>CORETECH LAB</a:t>
            </a:r>
          </a:p>
        </p:txBody>
      </p:sp>
      <p:sp>
        <p:nvSpPr>
          <p:cNvPr id="6" name="Slide Number Placeholder 5">
            <a:extLst>
              <a:ext uri="{FF2B5EF4-FFF2-40B4-BE49-F238E27FC236}">
                <a16:creationId xmlns:a16="http://schemas.microsoft.com/office/drawing/2014/main" id="{5F834666-C850-DD8B-155D-64183337C10C}"/>
              </a:ext>
            </a:extLst>
          </p:cNvPr>
          <p:cNvSpPr>
            <a:spLocks noGrp="1"/>
          </p:cNvSpPr>
          <p:nvPr>
            <p:ph type="sldNum" sz="quarter" idx="12"/>
          </p:nvPr>
        </p:nvSpPr>
        <p:spPr/>
        <p:txBody>
          <a:bodyPr/>
          <a:lstStyle/>
          <a:p>
            <a:fld id="{C5DF3F30-E63C-46E3-A349-304CAA61042B}" type="slidenum">
              <a:rPr lang="en-CA" smtClean="0"/>
              <a:t>‹#›</a:t>
            </a:fld>
            <a:endParaRPr lang="en-CA"/>
          </a:p>
        </p:txBody>
      </p:sp>
    </p:spTree>
    <p:extLst>
      <p:ext uri="{BB962C8B-B14F-4D97-AF65-F5344CB8AC3E}">
        <p14:creationId xmlns:p14="http://schemas.microsoft.com/office/powerpoint/2010/main" val="143337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2AA9C-0CB7-826A-2822-4DFB4FDEB7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837F46A-2134-090E-2F1B-FAD74C236B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F7AD519F-C576-C923-A7DC-48AA6C1ED6BB}"/>
              </a:ext>
            </a:extLst>
          </p:cNvPr>
          <p:cNvSpPr>
            <a:spLocks noGrp="1"/>
          </p:cNvSpPr>
          <p:nvPr>
            <p:ph type="dt" sz="half" idx="10"/>
          </p:nvPr>
        </p:nvSpPr>
        <p:spPr/>
        <p:txBody>
          <a:bodyPr/>
          <a:lstStyle/>
          <a:p>
            <a:fld id="{4CD914C0-E6AF-4790-9E29-92C78B100233}" type="datetimeFigureOut">
              <a:rPr lang="en-CA" smtClean="0"/>
              <a:t>2025-07-20</a:t>
            </a:fld>
            <a:endParaRPr lang="en-CA"/>
          </a:p>
        </p:txBody>
      </p:sp>
      <p:sp>
        <p:nvSpPr>
          <p:cNvPr id="5" name="Footer Placeholder 4">
            <a:extLst>
              <a:ext uri="{FF2B5EF4-FFF2-40B4-BE49-F238E27FC236}">
                <a16:creationId xmlns:a16="http://schemas.microsoft.com/office/drawing/2014/main" id="{799C6906-FA97-3DCC-8739-906EA9A53D6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3057334-98D1-0ED7-DA04-650411DD8DB6}"/>
              </a:ext>
            </a:extLst>
          </p:cNvPr>
          <p:cNvSpPr>
            <a:spLocks noGrp="1"/>
          </p:cNvSpPr>
          <p:nvPr>
            <p:ph type="sldNum" sz="quarter" idx="12"/>
          </p:nvPr>
        </p:nvSpPr>
        <p:spPr/>
        <p:txBody>
          <a:bodyPr/>
          <a:lstStyle/>
          <a:p>
            <a:fld id="{22202926-C816-43CC-9CF5-38C714EA40D8}" type="slidenum">
              <a:rPr lang="en-CA" smtClean="0"/>
              <a:t>‹#›</a:t>
            </a:fld>
            <a:endParaRPr lang="en-CA"/>
          </a:p>
        </p:txBody>
      </p:sp>
    </p:spTree>
    <p:extLst>
      <p:ext uri="{BB962C8B-B14F-4D97-AF65-F5344CB8AC3E}">
        <p14:creationId xmlns:p14="http://schemas.microsoft.com/office/powerpoint/2010/main" val="3733973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4A271-EEDA-42B0-98A5-F99A654AC6A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0309C5A-6ACC-D66F-D8C5-678BCB5563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94D17EF-430B-0644-DBA5-A77F0A423888}"/>
              </a:ext>
            </a:extLst>
          </p:cNvPr>
          <p:cNvSpPr>
            <a:spLocks noGrp="1"/>
          </p:cNvSpPr>
          <p:nvPr>
            <p:ph type="dt" sz="half" idx="10"/>
          </p:nvPr>
        </p:nvSpPr>
        <p:spPr/>
        <p:txBody>
          <a:bodyPr/>
          <a:lstStyle/>
          <a:p>
            <a:fld id="{4CD914C0-E6AF-4790-9E29-92C78B100233}" type="datetimeFigureOut">
              <a:rPr lang="en-CA" smtClean="0"/>
              <a:t>2025-07-20</a:t>
            </a:fld>
            <a:endParaRPr lang="en-CA"/>
          </a:p>
        </p:txBody>
      </p:sp>
      <p:sp>
        <p:nvSpPr>
          <p:cNvPr id="5" name="Footer Placeholder 4">
            <a:extLst>
              <a:ext uri="{FF2B5EF4-FFF2-40B4-BE49-F238E27FC236}">
                <a16:creationId xmlns:a16="http://schemas.microsoft.com/office/drawing/2014/main" id="{A5BB33DC-F257-9C61-01FC-A0DA24D1968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992BA36-FE10-E755-099D-03951CF0577C}"/>
              </a:ext>
            </a:extLst>
          </p:cNvPr>
          <p:cNvSpPr>
            <a:spLocks noGrp="1"/>
          </p:cNvSpPr>
          <p:nvPr>
            <p:ph type="sldNum" sz="quarter" idx="12"/>
          </p:nvPr>
        </p:nvSpPr>
        <p:spPr/>
        <p:txBody>
          <a:bodyPr/>
          <a:lstStyle/>
          <a:p>
            <a:fld id="{22202926-C816-43CC-9CF5-38C714EA40D8}" type="slidenum">
              <a:rPr lang="en-CA" smtClean="0"/>
              <a:t>‹#›</a:t>
            </a:fld>
            <a:endParaRPr lang="en-CA"/>
          </a:p>
        </p:txBody>
      </p:sp>
    </p:spTree>
    <p:extLst>
      <p:ext uri="{BB962C8B-B14F-4D97-AF65-F5344CB8AC3E}">
        <p14:creationId xmlns:p14="http://schemas.microsoft.com/office/powerpoint/2010/main" val="640665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68491-A5EE-3839-93E6-D46B7F4578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FE279FF9-0A77-4E42-B78F-1134710B72A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A71E0B-6F5D-F3CE-AFDF-21D5526D5C39}"/>
              </a:ext>
            </a:extLst>
          </p:cNvPr>
          <p:cNvSpPr>
            <a:spLocks noGrp="1"/>
          </p:cNvSpPr>
          <p:nvPr>
            <p:ph type="dt" sz="half" idx="10"/>
          </p:nvPr>
        </p:nvSpPr>
        <p:spPr/>
        <p:txBody>
          <a:bodyPr/>
          <a:lstStyle/>
          <a:p>
            <a:fld id="{4CD914C0-E6AF-4790-9E29-92C78B100233}" type="datetimeFigureOut">
              <a:rPr lang="en-CA" smtClean="0"/>
              <a:t>2025-07-20</a:t>
            </a:fld>
            <a:endParaRPr lang="en-CA"/>
          </a:p>
        </p:txBody>
      </p:sp>
      <p:sp>
        <p:nvSpPr>
          <p:cNvPr id="5" name="Footer Placeholder 4">
            <a:extLst>
              <a:ext uri="{FF2B5EF4-FFF2-40B4-BE49-F238E27FC236}">
                <a16:creationId xmlns:a16="http://schemas.microsoft.com/office/drawing/2014/main" id="{43FF2E83-F0A2-B230-01CB-439E38F89D8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42A8A3B-7023-8101-563B-5A750B62BA72}"/>
              </a:ext>
            </a:extLst>
          </p:cNvPr>
          <p:cNvSpPr>
            <a:spLocks noGrp="1"/>
          </p:cNvSpPr>
          <p:nvPr>
            <p:ph type="sldNum" sz="quarter" idx="12"/>
          </p:nvPr>
        </p:nvSpPr>
        <p:spPr/>
        <p:txBody>
          <a:bodyPr/>
          <a:lstStyle/>
          <a:p>
            <a:fld id="{22202926-C816-43CC-9CF5-38C714EA40D8}" type="slidenum">
              <a:rPr lang="en-CA" smtClean="0"/>
              <a:t>‹#›</a:t>
            </a:fld>
            <a:endParaRPr lang="en-CA"/>
          </a:p>
        </p:txBody>
      </p:sp>
    </p:spTree>
    <p:extLst>
      <p:ext uri="{BB962C8B-B14F-4D97-AF65-F5344CB8AC3E}">
        <p14:creationId xmlns:p14="http://schemas.microsoft.com/office/powerpoint/2010/main" val="1710695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803DB-3C43-F02E-9DBD-AFBE8E98EEE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B745050-8C9F-6CC4-FBB2-4D3793659D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5464076-BB89-CA1C-C82B-279C878387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28D958D-8A67-61A7-D34F-6FFF05972914}"/>
              </a:ext>
            </a:extLst>
          </p:cNvPr>
          <p:cNvSpPr>
            <a:spLocks noGrp="1"/>
          </p:cNvSpPr>
          <p:nvPr>
            <p:ph type="dt" sz="half" idx="10"/>
          </p:nvPr>
        </p:nvSpPr>
        <p:spPr/>
        <p:txBody>
          <a:bodyPr/>
          <a:lstStyle/>
          <a:p>
            <a:fld id="{4CD914C0-E6AF-4790-9E29-92C78B100233}" type="datetimeFigureOut">
              <a:rPr lang="en-CA" smtClean="0"/>
              <a:t>2025-07-20</a:t>
            </a:fld>
            <a:endParaRPr lang="en-CA"/>
          </a:p>
        </p:txBody>
      </p:sp>
      <p:sp>
        <p:nvSpPr>
          <p:cNvPr id="6" name="Footer Placeholder 5">
            <a:extLst>
              <a:ext uri="{FF2B5EF4-FFF2-40B4-BE49-F238E27FC236}">
                <a16:creationId xmlns:a16="http://schemas.microsoft.com/office/drawing/2014/main" id="{9B7E680A-9607-ED1F-AB29-EFA90A228BD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67712B3-2E03-D826-9FE5-BA70CE087F7E}"/>
              </a:ext>
            </a:extLst>
          </p:cNvPr>
          <p:cNvSpPr>
            <a:spLocks noGrp="1"/>
          </p:cNvSpPr>
          <p:nvPr>
            <p:ph type="sldNum" sz="quarter" idx="12"/>
          </p:nvPr>
        </p:nvSpPr>
        <p:spPr/>
        <p:txBody>
          <a:bodyPr/>
          <a:lstStyle/>
          <a:p>
            <a:fld id="{22202926-C816-43CC-9CF5-38C714EA40D8}" type="slidenum">
              <a:rPr lang="en-CA" smtClean="0"/>
              <a:t>‹#›</a:t>
            </a:fld>
            <a:endParaRPr lang="en-CA"/>
          </a:p>
        </p:txBody>
      </p:sp>
    </p:spTree>
    <p:extLst>
      <p:ext uri="{BB962C8B-B14F-4D97-AF65-F5344CB8AC3E}">
        <p14:creationId xmlns:p14="http://schemas.microsoft.com/office/powerpoint/2010/main" val="40087707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4B44C-8ED3-8DD2-18A6-6FFD63D6937B}"/>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0D9E86C-9302-432F-7574-555197F84D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2917F0-9C6C-4F2F-E0A5-6E3BA9CC41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F82D8403-7CE7-C86B-F1CA-69B48A4F15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291016-2612-F4F7-52F2-FF7DF450D8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2726B439-A9B9-9CC9-D663-79A76812E3DF}"/>
              </a:ext>
            </a:extLst>
          </p:cNvPr>
          <p:cNvSpPr>
            <a:spLocks noGrp="1"/>
          </p:cNvSpPr>
          <p:nvPr>
            <p:ph type="dt" sz="half" idx="10"/>
          </p:nvPr>
        </p:nvSpPr>
        <p:spPr/>
        <p:txBody>
          <a:bodyPr/>
          <a:lstStyle/>
          <a:p>
            <a:fld id="{4CD914C0-E6AF-4790-9E29-92C78B100233}" type="datetimeFigureOut">
              <a:rPr lang="en-CA" smtClean="0"/>
              <a:t>2025-07-20</a:t>
            </a:fld>
            <a:endParaRPr lang="en-CA"/>
          </a:p>
        </p:txBody>
      </p:sp>
      <p:sp>
        <p:nvSpPr>
          <p:cNvPr id="8" name="Footer Placeholder 7">
            <a:extLst>
              <a:ext uri="{FF2B5EF4-FFF2-40B4-BE49-F238E27FC236}">
                <a16:creationId xmlns:a16="http://schemas.microsoft.com/office/drawing/2014/main" id="{D426F393-4955-3DC9-3AA7-C96AA87D56A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91AE0DD-0FCF-816E-59E4-DE49F853147C}"/>
              </a:ext>
            </a:extLst>
          </p:cNvPr>
          <p:cNvSpPr>
            <a:spLocks noGrp="1"/>
          </p:cNvSpPr>
          <p:nvPr>
            <p:ph type="sldNum" sz="quarter" idx="12"/>
          </p:nvPr>
        </p:nvSpPr>
        <p:spPr/>
        <p:txBody>
          <a:bodyPr/>
          <a:lstStyle/>
          <a:p>
            <a:fld id="{22202926-C816-43CC-9CF5-38C714EA40D8}" type="slidenum">
              <a:rPr lang="en-CA" smtClean="0"/>
              <a:t>‹#›</a:t>
            </a:fld>
            <a:endParaRPr lang="en-CA"/>
          </a:p>
        </p:txBody>
      </p:sp>
    </p:spTree>
    <p:extLst>
      <p:ext uri="{BB962C8B-B14F-4D97-AF65-F5344CB8AC3E}">
        <p14:creationId xmlns:p14="http://schemas.microsoft.com/office/powerpoint/2010/main" val="26728659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58845-E1A8-B277-2FA1-D772B24652F7}"/>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5F996607-BAAB-AA9B-6FAB-AADB90881A33}"/>
              </a:ext>
            </a:extLst>
          </p:cNvPr>
          <p:cNvSpPr>
            <a:spLocks noGrp="1"/>
          </p:cNvSpPr>
          <p:nvPr>
            <p:ph type="dt" sz="half" idx="10"/>
          </p:nvPr>
        </p:nvSpPr>
        <p:spPr/>
        <p:txBody>
          <a:bodyPr/>
          <a:lstStyle/>
          <a:p>
            <a:fld id="{4CD914C0-E6AF-4790-9E29-92C78B100233}" type="datetimeFigureOut">
              <a:rPr lang="en-CA" smtClean="0"/>
              <a:t>2025-07-20</a:t>
            </a:fld>
            <a:endParaRPr lang="en-CA"/>
          </a:p>
        </p:txBody>
      </p:sp>
      <p:sp>
        <p:nvSpPr>
          <p:cNvPr id="4" name="Footer Placeholder 3">
            <a:extLst>
              <a:ext uri="{FF2B5EF4-FFF2-40B4-BE49-F238E27FC236}">
                <a16:creationId xmlns:a16="http://schemas.microsoft.com/office/drawing/2014/main" id="{35606D6A-E731-F3B3-F865-8A7637B70B33}"/>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5FF24D5-24E6-2CF9-118A-1B127B3A0D1B}"/>
              </a:ext>
            </a:extLst>
          </p:cNvPr>
          <p:cNvSpPr>
            <a:spLocks noGrp="1"/>
          </p:cNvSpPr>
          <p:nvPr>
            <p:ph type="sldNum" sz="quarter" idx="12"/>
          </p:nvPr>
        </p:nvSpPr>
        <p:spPr/>
        <p:txBody>
          <a:bodyPr/>
          <a:lstStyle/>
          <a:p>
            <a:fld id="{22202926-C816-43CC-9CF5-38C714EA40D8}" type="slidenum">
              <a:rPr lang="en-CA" smtClean="0"/>
              <a:t>‹#›</a:t>
            </a:fld>
            <a:endParaRPr lang="en-CA"/>
          </a:p>
        </p:txBody>
      </p:sp>
    </p:spTree>
    <p:extLst>
      <p:ext uri="{BB962C8B-B14F-4D97-AF65-F5344CB8AC3E}">
        <p14:creationId xmlns:p14="http://schemas.microsoft.com/office/powerpoint/2010/main" val="29271510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C5C5BB-437B-850D-87D9-86BA682375E3}"/>
              </a:ext>
            </a:extLst>
          </p:cNvPr>
          <p:cNvSpPr>
            <a:spLocks noGrp="1"/>
          </p:cNvSpPr>
          <p:nvPr>
            <p:ph type="dt" sz="half" idx="10"/>
          </p:nvPr>
        </p:nvSpPr>
        <p:spPr/>
        <p:txBody>
          <a:bodyPr/>
          <a:lstStyle/>
          <a:p>
            <a:fld id="{4CD914C0-E6AF-4790-9E29-92C78B100233}" type="datetimeFigureOut">
              <a:rPr lang="en-CA" smtClean="0"/>
              <a:t>2025-07-20</a:t>
            </a:fld>
            <a:endParaRPr lang="en-CA"/>
          </a:p>
        </p:txBody>
      </p:sp>
      <p:sp>
        <p:nvSpPr>
          <p:cNvPr id="3" name="Footer Placeholder 2">
            <a:extLst>
              <a:ext uri="{FF2B5EF4-FFF2-40B4-BE49-F238E27FC236}">
                <a16:creationId xmlns:a16="http://schemas.microsoft.com/office/drawing/2014/main" id="{E1D964C4-99F9-D52E-9AE7-B281830C66AD}"/>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53C4E06-5B92-B0A0-139C-2CE022037A08}"/>
              </a:ext>
            </a:extLst>
          </p:cNvPr>
          <p:cNvSpPr>
            <a:spLocks noGrp="1"/>
          </p:cNvSpPr>
          <p:nvPr>
            <p:ph type="sldNum" sz="quarter" idx="12"/>
          </p:nvPr>
        </p:nvSpPr>
        <p:spPr/>
        <p:txBody>
          <a:bodyPr/>
          <a:lstStyle/>
          <a:p>
            <a:fld id="{22202926-C816-43CC-9CF5-38C714EA40D8}" type="slidenum">
              <a:rPr lang="en-CA" smtClean="0"/>
              <a:t>‹#›</a:t>
            </a:fld>
            <a:endParaRPr lang="en-CA"/>
          </a:p>
        </p:txBody>
      </p:sp>
    </p:spTree>
    <p:extLst>
      <p:ext uri="{BB962C8B-B14F-4D97-AF65-F5344CB8AC3E}">
        <p14:creationId xmlns:p14="http://schemas.microsoft.com/office/powerpoint/2010/main" val="2295029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4DD6A-4589-107E-47C0-8666BE6C448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DFA6C53-9C6F-1890-3520-34AA46DDDBEE}"/>
              </a:ext>
            </a:extLst>
          </p:cNvPr>
          <p:cNvSpPr>
            <a:spLocks noGrp="1"/>
          </p:cNvSpPr>
          <p:nvPr>
            <p:ph type="dt" sz="half" idx="10"/>
          </p:nvPr>
        </p:nvSpPr>
        <p:spPr/>
        <p:txBody>
          <a:bodyPr/>
          <a:lstStyle/>
          <a:p>
            <a:r>
              <a:rPr lang="en-CA"/>
              <a:t>2025-03-27</a:t>
            </a:r>
          </a:p>
        </p:txBody>
      </p:sp>
      <p:sp>
        <p:nvSpPr>
          <p:cNvPr id="4" name="Footer Placeholder 3">
            <a:extLst>
              <a:ext uri="{FF2B5EF4-FFF2-40B4-BE49-F238E27FC236}">
                <a16:creationId xmlns:a16="http://schemas.microsoft.com/office/drawing/2014/main" id="{2C7BF78D-FD2F-98F7-5F85-71772082E3FE}"/>
              </a:ext>
            </a:extLst>
          </p:cNvPr>
          <p:cNvSpPr>
            <a:spLocks noGrp="1"/>
          </p:cNvSpPr>
          <p:nvPr>
            <p:ph type="ftr" sz="quarter" idx="11"/>
          </p:nvPr>
        </p:nvSpPr>
        <p:spPr/>
        <p:txBody>
          <a:bodyPr/>
          <a:lstStyle/>
          <a:p>
            <a:r>
              <a:rPr lang="en-CA"/>
              <a:t>CORETECH LAB</a:t>
            </a:r>
          </a:p>
        </p:txBody>
      </p:sp>
      <p:sp>
        <p:nvSpPr>
          <p:cNvPr id="5" name="Slide Number Placeholder 4">
            <a:extLst>
              <a:ext uri="{FF2B5EF4-FFF2-40B4-BE49-F238E27FC236}">
                <a16:creationId xmlns:a16="http://schemas.microsoft.com/office/drawing/2014/main" id="{F9555F79-0557-D422-5837-0811B1570BB1}"/>
              </a:ext>
            </a:extLst>
          </p:cNvPr>
          <p:cNvSpPr>
            <a:spLocks noGrp="1"/>
          </p:cNvSpPr>
          <p:nvPr>
            <p:ph type="sldNum" sz="quarter" idx="12"/>
          </p:nvPr>
        </p:nvSpPr>
        <p:spPr/>
        <p:txBody>
          <a:bodyPr/>
          <a:lstStyle/>
          <a:p>
            <a:fld id="{C5DF3F30-E63C-46E3-A349-304CAA61042B}" type="slidenum">
              <a:rPr lang="en-CA" smtClean="0"/>
              <a:t>‹#›</a:t>
            </a:fld>
            <a:endParaRPr lang="en-CA"/>
          </a:p>
        </p:txBody>
      </p:sp>
    </p:spTree>
    <p:extLst>
      <p:ext uri="{BB962C8B-B14F-4D97-AF65-F5344CB8AC3E}">
        <p14:creationId xmlns:p14="http://schemas.microsoft.com/office/powerpoint/2010/main" val="15448659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68FF9-FC56-96F2-C73D-92323F6DF8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91EAF6BC-EBAD-B821-9A44-0D729555DD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92640770-80CA-7830-14F3-F8EBD8747B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A69CA8-1F9D-4DC2-5B5E-E8D31B7832A3}"/>
              </a:ext>
            </a:extLst>
          </p:cNvPr>
          <p:cNvSpPr>
            <a:spLocks noGrp="1"/>
          </p:cNvSpPr>
          <p:nvPr>
            <p:ph type="dt" sz="half" idx="10"/>
          </p:nvPr>
        </p:nvSpPr>
        <p:spPr/>
        <p:txBody>
          <a:bodyPr/>
          <a:lstStyle/>
          <a:p>
            <a:fld id="{4CD914C0-E6AF-4790-9E29-92C78B100233}" type="datetimeFigureOut">
              <a:rPr lang="en-CA" smtClean="0"/>
              <a:t>2025-07-20</a:t>
            </a:fld>
            <a:endParaRPr lang="en-CA"/>
          </a:p>
        </p:txBody>
      </p:sp>
      <p:sp>
        <p:nvSpPr>
          <p:cNvPr id="6" name="Footer Placeholder 5">
            <a:extLst>
              <a:ext uri="{FF2B5EF4-FFF2-40B4-BE49-F238E27FC236}">
                <a16:creationId xmlns:a16="http://schemas.microsoft.com/office/drawing/2014/main" id="{2C384666-0BC3-6F3B-6350-7547EEF59A2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5B5D77C-F2D5-EBC6-D84B-2B69DE527B79}"/>
              </a:ext>
            </a:extLst>
          </p:cNvPr>
          <p:cNvSpPr>
            <a:spLocks noGrp="1"/>
          </p:cNvSpPr>
          <p:nvPr>
            <p:ph type="sldNum" sz="quarter" idx="12"/>
          </p:nvPr>
        </p:nvSpPr>
        <p:spPr/>
        <p:txBody>
          <a:bodyPr/>
          <a:lstStyle/>
          <a:p>
            <a:fld id="{22202926-C816-43CC-9CF5-38C714EA40D8}" type="slidenum">
              <a:rPr lang="en-CA" smtClean="0"/>
              <a:t>‹#›</a:t>
            </a:fld>
            <a:endParaRPr lang="en-CA"/>
          </a:p>
        </p:txBody>
      </p:sp>
    </p:spTree>
    <p:extLst>
      <p:ext uri="{BB962C8B-B14F-4D97-AF65-F5344CB8AC3E}">
        <p14:creationId xmlns:p14="http://schemas.microsoft.com/office/powerpoint/2010/main" val="34863431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40D5B-6B45-29E7-6C2C-9431588665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1DB00F5-2C57-2A7B-E30D-48A7850738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CE235F9-EBA0-932B-B0E5-6E449C6251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8CA618-4608-26EE-C033-A2EE3025CBFE}"/>
              </a:ext>
            </a:extLst>
          </p:cNvPr>
          <p:cNvSpPr>
            <a:spLocks noGrp="1"/>
          </p:cNvSpPr>
          <p:nvPr>
            <p:ph type="dt" sz="half" idx="10"/>
          </p:nvPr>
        </p:nvSpPr>
        <p:spPr/>
        <p:txBody>
          <a:bodyPr/>
          <a:lstStyle/>
          <a:p>
            <a:fld id="{4CD914C0-E6AF-4790-9E29-92C78B100233}" type="datetimeFigureOut">
              <a:rPr lang="en-CA" smtClean="0"/>
              <a:t>2025-07-20</a:t>
            </a:fld>
            <a:endParaRPr lang="en-CA"/>
          </a:p>
        </p:txBody>
      </p:sp>
      <p:sp>
        <p:nvSpPr>
          <p:cNvPr id="6" name="Footer Placeholder 5">
            <a:extLst>
              <a:ext uri="{FF2B5EF4-FFF2-40B4-BE49-F238E27FC236}">
                <a16:creationId xmlns:a16="http://schemas.microsoft.com/office/drawing/2014/main" id="{F6DAB995-9780-B624-F56D-583D3BF471A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FA08CF2-4A24-4B2C-EE11-A2EA7E6AD99C}"/>
              </a:ext>
            </a:extLst>
          </p:cNvPr>
          <p:cNvSpPr>
            <a:spLocks noGrp="1"/>
          </p:cNvSpPr>
          <p:nvPr>
            <p:ph type="sldNum" sz="quarter" idx="12"/>
          </p:nvPr>
        </p:nvSpPr>
        <p:spPr/>
        <p:txBody>
          <a:bodyPr/>
          <a:lstStyle/>
          <a:p>
            <a:fld id="{22202926-C816-43CC-9CF5-38C714EA40D8}" type="slidenum">
              <a:rPr lang="en-CA" smtClean="0"/>
              <a:t>‹#›</a:t>
            </a:fld>
            <a:endParaRPr lang="en-CA"/>
          </a:p>
        </p:txBody>
      </p:sp>
    </p:spTree>
    <p:extLst>
      <p:ext uri="{BB962C8B-B14F-4D97-AF65-F5344CB8AC3E}">
        <p14:creationId xmlns:p14="http://schemas.microsoft.com/office/powerpoint/2010/main" val="8719522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622CF-7E1D-2518-EFD2-4B1ED66E00F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329910B-2095-67CA-FC56-5259BE91ED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816D9D4-130F-435A-0E75-4A3051A04323}"/>
              </a:ext>
            </a:extLst>
          </p:cNvPr>
          <p:cNvSpPr>
            <a:spLocks noGrp="1"/>
          </p:cNvSpPr>
          <p:nvPr>
            <p:ph type="dt" sz="half" idx="10"/>
          </p:nvPr>
        </p:nvSpPr>
        <p:spPr/>
        <p:txBody>
          <a:bodyPr/>
          <a:lstStyle/>
          <a:p>
            <a:fld id="{4CD914C0-E6AF-4790-9E29-92C78B100233}" type="datetimeFigureOut">
              <a:rPr lang="en-CA" smtClean="0"/>
              <a:t>2025-07-20</a:t>
            </a:fld>
            <a:endParaRPr lang="en-CA"/>
          </a:p>
        </p:txBody>
      </p:sp>
      <p:sp>
        <p:nvSpPr>
          <p:cNvPr id="5" name="Footer Placeholder 4">
            <a:extLst>
              <a:ext uri="{FF2B5EF4-FFF2-40B4-BE49-F238E27FC236}">
                <a16:creationId xmlns:a16="http://schemas.microsoft.com/office/drawing/2014/main" id="{72847B82-B34F-A033-F631-10B4A3FEC1B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EC7A00E-AF54-5266-CDB3-655D807E82BA}"/>
              </a:ext>
            </a:extLst>
          </p:cNvPr>
          <p:cNvSpPr>
            <a:spLocks noGrp="1"/>
          </p:cNvSpPr>
          <p:nvPr>
            <p:ph type="sldNum" sz="quarter" idx="12"/>
          </p:nvPr>
        </p:nvSpPr>
        <p:spPr/>
        <p:txBody>
          <a:bodyPr/>
          <a:lstStyle/>
          <a:p>
            <a:fld id="{22202926-C816-43CC-9CF5-38C714EA40D8}" type="slidenum">
              <a:rPr lang="en-CA" smtClean="0"/>
              <a:t>‹#›</a:t>
            </a:fld>
            <a:endParaRPr lang="en-CA"/>
          </a:p>
        </p:txBody>
      </p:sp>
    </p:spTree>
    <p:extLst>
      <p:ext uri="{BB962C8B-B14F-4D97-AF65-F5344CB8AC3E}">
        <p14:creationId xmlns:p14="http://schemas.microsoft.com/office/powerpoint/2010/main" val="23098436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F12C44-8320-893B-714B-4B0C0A465D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3EEB81B-AA25-E911-BFEA-9A4BDFA58C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521BA80-CE2E-0981-3EF6-F7262A4967E4}"/>
              </a:ext>
            </a:extLst>
          </p:cNvPr>
          <p:cNvSpPr>
            <a:spLocks noGrp="1"/>
          </p:cNvSpPr>
          <p:nvPr>
            <p:ph type="dt" sz="half" idx="10"/>
          </p:nvPr>
        </p:nvSpPr>
        <p:spPr/>
        <p:txBody>
          <a:bodyPr/>
          <a:lstStyle/>
          <a:p>
            <a:fld id="{4CD914C0-E6AF-4790-9E29-92C78B100233}" type="datetimeFigureOut">
              <a:rPr lang="en-CA" smtClean="0"/>
              <a:t>2025-07-20</a:t>
            </a:fld>
            <a:endParaRPr lang="en-CA"/>
          </a:p>
        </p:txBody>
      </p:sp>
      <p:sp>
        <p:nvSpPr>
          <p:cNvPr id="5" name="Footer Placeholder 4">
            <a:extLst>
              <a:ext uri="{FF2B5EF4-FFF2-40B4-BE49-F238E27FC236}">
                <a16:creationId xmlns:a16="http://schemas.microsoft.com/office/drawing/2014/main" id="{F52B867E-4A9F-4C3E-4360-5DA4B5F14B8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03F18C5-D765-2536-261E-07F954E3555A}"/>
              </a:ext>
            </a:extLst>
          </p:cNvPr>
          <p:cNvSpPr>
            <a:spLocks noGrp="1"/>
          </p:cNvSpPr>
          <p:nvPr>
            <p:ph type="sldNum" sz="quarter" idx="12"/>
          </p:nvPr>
        </p:nvSpPr>
        <p:spPr/>
        <p:txBody>
          <a:bodyPr/>
          <a:lstStyle/>
          <a:p>
            <a:fld id="{22202926-C816-43CC-9CF5-38C714EA40D8}" type="slidenum">
              <a:rPr lang="en-CA" smtClean="0"/>
              <a:t>‹#›</a:t>
            </a:fld>
            <a:endParaRPr lang="en-CA"/>
          </a:p>
        </p:txBody>
      </p:sp>
    </p:spTree>
    <p:extLst>
      <p:ext uri="{BB962C8B-B14F-4D97-AF65-F5344CB8AC3E}">
        <p14:creationId xmlns:p14="http://schemas.microsoft.com/office/powerpoint/2010/main" val="2214317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EBE76-6DE8-7C82-1EF6-C7F6577274E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974B058-77FE-2CD0-8977-65CC795B37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81D654D-6DB8-3637-E291-1868B1090D2E}"/>
              </a:ext>
            </a:extLst>
          </p:cNvPr>
          <p:cNvSpPr>
            <a:spLocks noGrp="1"/>
          </p:cNvSpPr>
          <p:nvPr>
            <p:ph type="dt" sz="half" idx="10"/>
          </p:nvPr>
        </p:nvSpPr>
        <p:spPr/>
        <p:txBody>
          <a:bodyPr/>
          <a:lstStyle/>
          <a:p>
            <a:r>
              <a:rPr lang="en-CA"/>
              <a:t>2025-03-27</a:t>
            </a:r>
          </a:p>
        </p:txBody>
      </p:sp>
      <p:sp>
        <p:nvSpPr>
          <p:cNvPr id="5" name="Footer Placeholder 4">
            <a:extLst>
              <a:ext uri="{FF2B5EF4-FFF2-40B4-BE49-F238E27FC236}">
                <a16:creationId xmlns:a16="http://schemas.microsoft.com/office/drawing/2014/main" id="{E96D7F52-81AF-86AB-1D23-A427185EF930}"/>
              </a:ext>
            </a:extLst>
          </p:cNvPr>
          <p:cNvSpPr>
            <a:spLocks noGrp="1"/>
          </p:cNvSpPr>
          <p:nvPr>
            <p:ph type="ftr" sz="quarter" idx="11"/>
          </p:nvPr>
        </p:nvSpPr>
        <p:spPr/>
        <p:txBody>
          <a:bodyPr/>
          <a:lstStyle/>
          <a:p>
            <a:r>
              <a:rPr lang="en-CA"/>
              <a:t>CORETECH LAB</a:t>
            </a:r>
          </a:p>
        </p:txBody>
      </p:sp>
      <p:sp>
        <p:nvSpPr>
          <p:cNvPr id="6" name="Slide Number Placeholder 5">
            <a:extLst>
              <a:ext uri="{FF2B5EF4-FFF2-40B4-BE49-F238E27FC236}">
                <a16:creationId xmlns:a16="http://schemas.microsoft.com/office/drawing/2014/main" id="{C29010BE-D1E3-DC21-2B05-9C966974F231}"/>
              </a:ext>
            </a:extLst>
          </p:cNvPr>
          <p:cNvSpPr>
            <a:spLocks noGrp="1"/>
          </p:cNvSpPr>
          <p:nvPr>
            <p:ph type="sldNum" sz="quarter" idx="12"/>
          </p:nvPr>
        </p:nvSpPr>
        <p:spPr/>
        <p:txBody>
          <a:bodyPr/>
          <a:lstStyle/>
          <a:p>
            <a:fld id="{C5DF3F30-E63C-46E3-A349-304CAA61042B}" type="slidenum">
              <a:rPr lang="en-CA" smtClean="0"/>
              <a:t>‹#›</a:t>
            </a:fld>
            <a:endParaRPr lang="en-CA"/>
          </a:p>
        </p:txBody>
      </p:sp>
    </p:spTree>
    <p:extLst>
      <p:ext uri="{BB962C8B-B14F-4D97-AF65-F5344CB8AC3E}">
        <p14:creationId xmlns:p14="http://schemas.microsoft.com/office/powerpoint/2010/main" val="1552362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606A2-2F6A-AECC-5B7E-2B52F27336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335F44E-5909-BC30-07DB-82D7E6318E6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4C7712-6758-858C-168F-90FB89D3E93B}"/>
              </a:ext>
            </a:extLst>
          </p:cNvPr>
          <p:cNvSpPr>
            <a:spLocks noGrp="1"/>
          </p:cNvSpPr>
          <p:nvPr>
            <p:ph type="dt" sz="half" idx="10"/>
          </p:nvPr>
        </p:nvSpPr>
        <p:spPr/>
        <p:txBody>
          <a:bodyPr/>
          <a:lstStyle/>
          <a:p>
            <a:r>
              <a:rPr lang="en-CA"/>
              <a:t>2025-03-27</a:t>
            </a:r>
          </a:p>
        </p:txBody>
      </p:sp>
      <p:sp>
        <p:nvSpPr>
          <p:cNvPr id="5" name="Footer Placeholder 4">
            <a:extLst>
              <a:ext uri="{FF2B5EF4-FFF2-40B4-BE49-F238E27FC236}">
                <a16:creationId xmlns:a16="http://schemas.microsoft.com/office/drawing/2014/main" id="{7E043B4F-D40B-5D51-BD81-B03838916085}"/>
              </a:ext>
            </a:extLst>
          </p:cNvPr>
          <p:cNvSpPr>
            <a:spLocks noGrp="1"/>
          </p:cNvSpPr>
          <p:nvPr>
            <p:ph type="ftr" sz="quarter" idx="11"/>
          </p:nvPr>
        </p:nvSpPr>
        <p:spPr/>
        <p:txBody>
          <a:bodyPr/>
          <a:lstStyle/>
          <a:p>
            <a:r>
              <a:rPr lang="en-CA"/>
              <a:t>CORETECH LAB</a:t>
            </a:r>
          </a:p>
        </p:txBody>
      </p:sp>
      <p:sp>
        <p:nvSpPr>
          <p:cNvPr id="6" name="Slide Number Placeholder 5">
            <a:extLst>
              <a:ext uri="{FF2B5EF4-FFF2-40B4-BE49-F238E27FC236}">
                <a16:creationId xmlns:a16="http://schemas.microsoft.com/office/drawing/2014/main" id="{E3D1793A-2939-3D21-5F67-6C70A153EC90}"/>
              </a:ext>
            </a:extLst>
          </p:cNvPr>
          <p:cNvSpPr>
            <a:spLocks noGrp="1"/>
          </p:cNvSpPr>
          <p:nvPr>
            <p:ph type="sldNum" sz="quarter" idx="12"/>
          </p:nvPr>
        </p:nvSpPr>
        <p:spPr/>
        <p:txBody>
          <a:bodyPr/>
          <a:lstStyle/>
          <a:p>
            <a:fld id="{C5DF3F30-E63C-46E3-A349-304CAA61042B}" type="slidenum">
              <a:rPr lang="en-CA" smtClean="0"/>
              <a:t>‹#›</a:t>
            </a:fld>
            <a:endParaRPr lang="en-CA"/>
          </a:p>
        </p:txBody>
      </p:sp>
    </p:spTree>
    <p:extLst>
      <p:ext uri="{BB962C8B-B14F-4D97-AF65-F5344CB8AC3E}">
        <p14:creationId xmlns:p14="http://schemas.microsoft.com/office/powerpoint/2010/main" val="571704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3246D-0B8A-8212-534A-FCC7EE297E9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50E9754-0463-80B6-6391-69903B8620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5D3BC022-BD8D-A0E0-B32C-1EE601F8E2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1887B7E-62D8-879C-D11F-90BADC59EEF4}"/>
              </a:ext>
            </a:extLst>
          </p:cNvPr>
          <p:cNvSpPr>
            <a:spLocks noGrp="1"/>
          </p:cNvSpPr>
          <p:nvPr>
            <p:ph type="dt" sz="half" idx="10"/>
          </p:nvPr>
        </p:nvSpPr>
        <p:spPr/>
        <p:txBody>
          <a:bodyPr/>
          <a:lstStyle/>
          <a:p>
            <a:r>
              <a:rPr lang="en-CA"/>
              <a:t>2025-03-27</a:t>
            </a:r>
          </a:p>
        </p:txBody>
      </p:sp>
      <p:sp>
        <p:nvSpPr>
          <p:cNvPr id="6" name="Footer Placeholder 5">
            <a:extLst>
              <a:ext uri="{FF2B5EF4-FFF2-40B4-BE49-F238E27FC236}">
                <a16:creationId xmlns:a16="http://schemas.microsoft.com/office/drawing/2014/main" id="{3C92C42E-1A0B-37A4-81CA-43E4953AE4D0}"/>
              </a:ext>
            </a:extLst>
          </p:cNvPr>
          <p:cNvSpPr>
            <a:spLocks noGrp="1"/>
          </p:cNvSpPr>
          <p:nvPr>
            <p:ph type="ftr" sz="quarter" idx="11"/>
          </p:nvPr>
        </p:nvSpPr>
        <p:spPr/>
        <p:txBody>
          <a:bodyPr/>
          <a:lstStyle/>
          <a:p>
            <a:r>
              <a:rPr lang="en-CA"/>
              <a:t>CORETECH LAB</a:t>
            </a:r>
          </a:p>
        </p:txBody>
      </p:sp>
      <p:sp>
        <p:nvSpPr>
          <p:cNvPr id="7" name="Slide Number Placeholder 6">
            <a:extLst>
              <a:ext uri="{FF2B5EF4-FFF2-40B4-BE49-F238E27FC236}">
                <a16:creationId xmlns:a16="http://schemas.microsoft.com/office/drawing/2014/main" id="{39D1DCA0-9A3E-46D2-2F64-56EBBC03478B}"/>
              </a:ext>
            </a:extLst>
          </p:cNvPr>
          <p:cNvSpPr>
            <a:spLocks noGrp="1"/>
          </p:cNvSpPr>
          <p:nvPr>
            <p:ph type="sldNum" sz="quarter" idx="12"/>
          </p:nvPr>
        </p:nvSpPr>
        <p:spPr/>
        <p:txBody>
          <a:bodyPr/>
          <a:lstStyle/>
          <a:p>
            <a:fld id="{C5DF3F30-E63C-46E3-A349-304CAA61042B}" type="slidenum">
              <a:rPr lang="en-CA" smtClean="0"/>
              <a:t>‹#›</a:t>
            </a:fld>
            <a:endParaRPr lang="en-CA"/>
          </a:p>
        </p:txBody>
      </p:sp>
    </p:spTree>
    <p:extLst>
      <p:ext uri="{BB962C8B-B14F-4D97-AF65-F5344CB8AC3E}">
        <p14:creationId xmlns:p14="http://schemas.microsoft.com/office/powerpoint/2010/main" val="1651511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E6947-6B62-ACDD-A97E-D422918A56B0}"/>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7807933-DCD9-6D37-81E3-C698B778E9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4B5C3E-C6AD-1157-32B1-88D478DF41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1BAA1A9-F114-4BBF-2306-3870A8A850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AC6BCB-8B15-ECEB-7685-B4C75907C8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F8E13FCC-2C35-1069-BDA6-89598E73DA4E}"/>
              </a:ext>
            </a:extLst>
          </p:cNvPr>
          <p:cNvSpPr>
            <a:spLocks noGrp="1"/>
          </p:cNvSpPr>
          <p:nvPr>
            <p:ph type="dt" sz="half" idx="10"/>
          </p:nvPr>
        </p:nvSpPr>
        <p:spPr/>
        <p:txBody>
          <a:bodyPr/>
          <a:lstStyle/>
          <a:p>
            <a:r>
              <a:rPr lang="en-CA"/>
              <a:t>2025-03-27</a:t>
            </a:r>
          </a:p>
        </p:txBody>
      </p:sp>
      <p:sp>
        <p:nvSpPr>
          <p:cNvPr id="8" name="Footer Placeholder 7">
            <a:extLst>
              <a:ext uri="{FF2B5EF4-FFF2-40B4-BE49-F238E27FC236}">
                <a16:creationId xmlns:a16="http://schemas.microsoft.com/office/drawing/2014/main" id="{E5D47D64-4D72-20D7-7268-9E893DADE08E}"/>
              </a:ext>
            </a:extLst>
          </p:cNvPr>
          <p:cNvSpPr>
            <a:spLocks noGrp="1"/>
          </p:cNvSpPr>
          <p:nvPr>
            <p:ph type="ftr" sz="quarter" idx="11"/>
          </p:nvPr>
        </p:nvSpPr>
        <p:spPr/>
        <p:txBody>
          <a:bodyPr/>
          <a:lstStyle/>
          <a:p>
            <a:r>
              <a:rPr lang="en-CA"/>
              <a:t>CORETECH LAB</a:t>
            </a:r>
          </a:p>
        </p:txBody>
      </p:sp>
      <p:sp>
        <p:nvSpPr>
          <p:cNvPr id="9" name="Slide Number Placeholder 8">
            <a:extLst>
              <a:ext uri="{FF2B5EF4-FFF2-40B4-BE49-F238E27FC236}">
                <a16:creationId xmlns:a16="http://schemas.microsoft.com/office/drawing/2014/main" id="{A6A64843-05B1-001F-C3F4-0D969358F20F}"/>
              </a:ext>
            </a:extLst>
          </p:cNvPr>
          <p:cNvSpPr>
            <a:spLocks noGrp="1"/>
          </p:cNvSpPr>
          <p:nvPr>
            <p:ph type="sldNum" sz="quarter" idx="12"/>
          </p:nvPr>
        </p:nvSpPr>
        <p:spPr/>
        <p:txBody>
          <a:bodyPr/>
          <a:lstStyle/>
          <a:p>
            <a:fld id="{C5DF3F30-E63C-46E3-A349-304CAA61042B}" type="slidenum">
              <a:rPr lang="en-CA" smtClean="0"/>
              <a:t>‹#›</a:t>
            </a:fld>
            <a:endParaRPr lang="en-CA"/>
          </a:p>
        </p:txBody>
      </p:sp>
    </p:spTree>
    <p:extLst>
      <p:ext uri="{BB962C8B-B14F-4D97-AF65-F5344CB8AC3E}">
        <p14:creationId xmlns:p14="http://schemas.microsoft.com/office/powerpoint/2010/main" val="2909592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5A228-79CA-93A5-24AC-2B4BD414E62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531B84EE-E1A0-CC15-E41A-173D5FF14D33}"/>
              </a:ext>
            </a:extLst>
          </p:cNvPr>
          <p:cNvSpPr>
            <a:spLocks noGrp="1"/>
          </p:cNvSpPr>
          <p:nvPr>
            <p:ph type="dt" sz="half" idx="10"/>
          </p:nvPr>
        </p:nvSpPr>
        <p:spPr/>
        <p:txBody>
          <a:bodyPr/>
          <a:lstStyle/>
          <a:p>
            <a:r>
              <a:rPr lang="en-CA"/>
              <a:t>2025-03-27</a:t>
            </a:r>
          </a:p>
        </p:txBody>
      </p:sp>
      <p:sp>
        <p:nvSpPr>
          <p:cNvPr id="4" name="Footer Placeholder 3">
            <a:extLst>
              <a:ext uri="{FF2B5EF4-FFF2-40B4-BE49-F238E27FC236}">
                <a16:creationId xmlns:a16="http://schemas.microsoft.com/office/drawing/2014/main" id="{3839C367-3308-07E9-8021-163C331F31EA}"/>
              </a:ext>
            </a:extLst>
          </p:cNvPr>
          <p:cNvSpPr>
            <a:spLocks noGrp="1"/>
          </p:cNvSpPr>
          <p:nvPr>
            <p:ph type="ftr" sz="quarter" idx="11"/>
          </p:nvPr>
        </p:nvSpPr>
        <p:spPr/>
        <p:txBody>
          <a:bodyPr/>
          <a:lstStyle/>
          <a:p>
            <a:r>
              <a:rPr lang="en-CA"/>
              <a:t>CORETECH LAB</a:t>
            </a:r>
          </a:p>
        </p:txBody>
      </p:sp>
      <p:sp>
        <p:nvSpPr>
          <p:cNvPr id="5" name="Slide Number Placeholder 4">
            <a:extLst>
              <a:ext uri="{FF2B5EF4-FFF2-40B4-BE49-F238E27FC236}">
                <a16:creationId xmlns:a16="http://schemas.microsoft.com/office/drawing/2014/main" id="{2131B11B-4376-5D77-0901-A23E1978C595}"/>
              </a:ext>
            </a:extLst>
          </p:cNvPr>
          <p:cNvSpPr>
            <a:spLocks noGrp="1"/>
          </p:cNvSpPr>
          <p:nvPr>
            <p:ph type="sldNum" sz="quarter" idx="12"/>
          </p:nvPr>
        </p:nvSpPr>
        <p:spPr/>
        <p:txBody>
          <a:bodyPr/>
          <a:lstStyle/>
          <a:p>
            <a:fld id="{C5DF3F30-E63C-46E3-A349-304CAA61042B}" type="slidenum">
              <a:rPr lang="en-CA" smtClean="0"/>
              <a:t>‹#›</a:t>
            </a:fld>
            <a:endParaRPr lang="en-CA"/>
          </a:p>
        </p:txBody>
      </p:sp>
    </p:spTree>
    <p:extLst>
      <p:ext uri="{BB962C8B-B14F-4D97-AF65-F5344CB8AC3E}">
        <p14:creationId xmlns:p14="http://schemas.microsoft.com/office/powerpoint/2010/main" val="1702342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12A0AD-B52B-876F-3B40-BDFEC6108C08}"/>
              </a:ext>
            </a:extLst>
          </p:cNvPr>
          <p:cNvSpPr>
            <a:spLocks noGrp="1"/>
          </p:cNvSpPr>
          <p:nvPr>
            <p:ph type="dt" sz="half" idx="10"/>
          </p:nvPr>
        </p:nvSpPr>
        <p:spPr/>
        <p:txBody>
          <a:bodyPr/>
          <a:lstStyle/>
          <a:p>
            <a:r>
              <a:rPr lang="en-CA"/>
              <a:t>2025-03-27</a:t>
            </a:r>
          </a:p>
        </p:txBody>
      </p:sp>
      <p:sp>
        <p:nvSpPr>
          <p:cNvPr id="3" name="Footer Placeholder 2">
            <a:extLst>
              <a:ext uri="{FF2B5EF4-FFF2-40B4-BE49-F238E27FC236}">
                <a16:creationId xmlns:a16="http://schemas.microsoft.com/office/drawing/2014/main" id="{542B771F-B76F-E133-A53E-D979A798E9BB}"/>
              </a:ext>
            </a:extLst>
          </p:cNvPr>
          <p:cNvSpPr>
            <a:spLocks noGrp="1"/>
          </p:cNvSpPr>
          <p:nvPr>
            <p:ph type="ftr" sz="quarter" idx="11"/>
          </p:nvPr>
        </p:nvSpPr>
        <p:spPr/>
        <p:txBody>
          <a:bodyPr/>
          <a:lstStyle/>
          <a:p>
            <a:r>
              <a:rPr lang="en-CA"/>
              <a:t>CORETECH LAB</a:t>
            </a:r>
          </a:p>
        </p:txBody>
      </p:sp>
      <p:sp>
        <p:nvSpPr>
          <p:cNvPr id="4" name="Slide Number Placeholder 3">
            <a:extLst>
              <a:ext uri="{FF2B5EF4-FFF2-40B4-BE49-F238E27FC236}">
                <a16:creationId xmlns:a16="http://schemas.microsoft.com/office/drawing/2014/main" id="{380486B4-589A-704F-E3DB-09DD39148FE5}"/>
              </a:ext>
            </a:extLst>
          </p:cNvPr>
          <p:cNvSpPr>
            <a:spLocks noGrp="1"/>
          </p:cNvSpPr>
          <p:nvPr>
            <p:ph type="sldNum" sz="quarter" idx="12"/>
          </p:nvPr>
        </p:nvSpPr>
        <p:spPr/>
        <p:txBody>
          <a:bodyPr/>
          <a:lstStyle/>
          <a:p>
            <a:fld id="{C5DF3F30-E63C-46E3-A349-304CAA61042B}" type="slidenum">
              <a:rPr lang="en-CA" smtClean="0"/>
              <a:t>‹#›</a:t>
            </a:fld>
            <a:endParaRPr lang="en-CA"/>
          </a:p>
        </p:txBody>
      </p:sp>
    </p:spTree>
    <p:extLst>
      <p:ext uri="{BB962C8B-B14F-4D97-AF65-F5344CB8AC3E}">
        <p14:creationId xmlns:p14="http://schemas.microsoft.com/office/powerpoint/2010/main" val="1976254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CB589-34E3-869E-CCCE-07B1AB62B0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02BB5CB-E2FB-3643-F30B-0020206CC9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7ADB8A8-CADF-AFF8-9C25-CC6CB1EA50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211C8F-6C90-E8C8-9F67-DF73DBA181BC}"/>
              </a:ext>
            </a:extLst>
          </p:cNvPr>
          <p:cNvSpPr>
            <a:spLocks noGrp="1"/>
          </p:cNvSpPr>
          <p:nvPr>
            <p:ph type="dt" sz="half" idx="10"/>
          </p:nvPr>
        </p:nvSpPr>
        <p:spPr/>
        <p:txBody>
          <a:bodyPr/>
          <a:lstStyle/>
          <a:p>
            <a:r>
              <a:rPr lang="en-CA"/>
              <a:t>2025-03-27</a:t>
            </a:r>
          </a:p>
        </p:txBody>
      </p:sp>
      <p:sp>
        <p:nvSpPr>
          <p:cNvPr id="6" name="Footer Placeholder 5">
            <a:extLst>
              <a:ext uri="{FF2B5EF4-FFF2-40B4-BE49-F238E27FC236}">
                <a16:creationId xmlns:a16="http://schemas.microsoft.com/office/drawing/2014/main" id="{16587354-5251-0C03-5866-31DDB0FCB634}"/>
              </a:ext>
            </a:extLst>
          </p:cNvPr>
          <p:cNvSpPr>
            <a:spLocks noGrp="1"/>
          </p:cNvSpPr>
          <p:nvPr>
            <p:ph type="ftr" sz="quarter" idx="11"/>
          </p:nvPr>
        </p:nvSpPr>
        <p:spPr/>
        <p:txBody>
          <a:bodyPr/>
          <a:lstStyle/>
          <a:p>
            <a:r>
              <a:rPr lang="en-CA"/>
              <a:t>CORETECH LAB</a:t>
            </a:r>
          </a:p>
        </p:txBody>
      </p:sp>
      <p:sp>
        <p:nvSpPr>
          <p:cNvPr id="7" name="Slide Number Placeholder 6">
            <a:extLst>
              <a:ext uri="{FF2B5EF4-FFF2-40B4-BE49-F238E27FC236}">
                <a16:creationId xmlns:a16="http://schemas.microsoft.com/office/drawing/2014/main" id="{3D0F9E7A-7AB7-10CE-375E-AC1E6E140B0D}"/>
              </a:ext>
            </a:extLst>
          </p:cNvPr>
          <p:cNvSpPr>
            <a:spLocks noGrp="1"/>
          </p:cNvSpPr>
          <p:nvPr>
            <p:ph type="sldNum" sz="quarter" idx="12"/>
          </p:nvPr>
        </p:nvSpPr>
        <p:spPr/>
        <p:txBody>
          <a:bodyPr/>
          <a:lstStyle/>
          <a:p>
            <a:fld id="{C5DF3F30-E63C-46E3-A349-304CAA61042B}" type="slidenum">
              <a:rPr lang="en-CA" smtClean="0"/>
              <a:t>‹#›</a:t>
            </a:fld>
            <a:endParaRPr lang="en-CA"/>
          </a:p>
        </p:txBody>
      </p:sp>
    </p:spTree>
    <p:extLst>
      <p:ext uri="{BB962C8B-B14F-4D97-AF65-F5344CB8AC3E}">
        <p14:creationId xmlns:p14="http://schemas.microsoft.com/office/powerpoint/2010/main" val="3095474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478D49-FE97-B49A-19ED-76CF42ADEF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107742D-7754-14C9-65CC-0A947B1BC6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46F62F7-8725-9222-D4DE-B48E2766EF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r>
              <a:rPr lang="en-CA"/>
              <a:t>2025-03-27</a:t>
            </a:r>
          </a:p>
        </p:txBody>
      </p:sp>
      <p:sp>
        <p:nvSpPr>
          <p:cNvPr id="5" name="Footer Placeholder 4">
            <a:extLst>
              <a:ext uri="{FF2B5EF4-FFF2-40B4-BE49-F238E27FC236}">
                <a16:creationId xmlns:a16="http://schemas.microsoft.com/office/drawing/2014/main" id="{5530D0C7-84C3-5444-EDA1-A67A77C87B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CA"/>
              <a:t>CORETECH LAB</a:t>
            </a:r>
          </a:p>
        </p:txBody>
      </p:sp>
      <p:sp>
        <p:nvSpPr>
          <p:cNvPr id="6" name="Slide Number Placeholder 5">
            <a:extLst>
              <a:ext uri="{FF2B5EF4-FFF2-40B4-BE49-F238E27FC236}">
                <a16:creationId xmlns:a16="http://schemas.microsoft.com/office/drawing/2014/main" id="{2A109999-DAD9-F736-4377-13F256A0CD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5DF3F30-E63C-46E3-A349-304CAA61042B}" type="slidenum">
              <a:rPr lang="en-CA" smtClean="0"/>
              <a:t>‹#›</a:t>
            </a:fld>
            <a:endParaRPr lang="en-CA"/>
          </a:p>
        </p:txBody>
      </p:sp>
    </p:spTree>
    <p:extLst>
      <p:ext uri="{BB962C8B-B14F-4D97-AF65-F5344CB8AC3E}">
        <p14:creationId xmlns:p14="http://schemas.microsoft.com/office/powerpoint/2010/main" val="155223777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7CB89F-6DE9-21D0-1AC8-374CB065C6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D751420-31DE-E205-E8BE-932932EA16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850A0E5-7653-9BEB-74C5-2246E4D03E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CD914C0-E6AF-4790-9E29-92C78B100233}" type="datetimeFigureOut">
              <a:rPr lang="en-CA" smtClean="0"/>
              <a:t>2025-07-20</a:t>
            </a:fld>
            <a:endParaRPr lang="en-CA"/>
          </a:p>
        </p:txBody>
      </p:sp>
      <p:sp>
        <p:nvSpPr>
          <p:cNvPr id="5" name="Footer Placeholder 4">
            <a:extLst>
              <a:ext uri="{FF2B5EF4-FFF2-40B4-BE49-F238E27FC236}">
                <a16:creationId xmlns:a16="http://schemas.microsoft.com/office/drawing/2014/main" id="{34A591E7-3AFD-393E-4B36-313B96A4DC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935099B5-92E3-E421-7F11-27F93249FF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2202926-C816-43CC-9CF5-38C714EA40D8}" type="slidenum">
              <a:rPr lang="en-CA" smtClean="0"/>
              <a:t>‹#›</a:t>
            </a:fld>
            <a:endParaRPr lang="en-CA"/>
          </a:p>
        </p:txBody>
      </p:sp>
    </p:spTree>
    <p:extLst>
      <p:ext uri="{BB962C8B-B14F-4D97-AF65-F5344CB8AC3E}">
        <p14:creationId xmlns:p14="http://schemas.microsoft.com/office/powerpoint/2010/main" val="319609008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hart" Target="../charts/chart1.xml"/><Relationship Id="rId1" Type="http://schemas.openxmlformats.org/officeDocument/2006/relationships/slideLayout" Target="../slideLayouts/slideLayout3.xml"/><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C2616E71-7702-4514-BCE4-BAADB22ED8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0"/>
            <a:ext cx="12188949" cy="6858000"/>
            <a:chOff x="-2848" y="0"/>
            <a:chExt cx="12188949" cy="6858000"/>
          </a:xfrm>
        </p:grpSpPr>
        <p:sp>
          <p:nvSpPr>
            <p:cNvPr id="13" name="Color Cover">
              <a:extLst>
                <a:ext uri="{FF2B5EF4-FFF2-40B4-BE49-F238E27FC236}">
                  <a16:creationId xmlns:a16="http://schemas.microsoft.com/office/drawing/2014/main" id="{15F9A7D7-E8EB-49D7-ACB0-13481EF1B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5">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Color Cover">
              <a:extLst>
                <a:ext uri="{FF2B5EF4-FFF2-40B4-BE49-F238E27FC236}">
                  <a16:creationId xmlns:a16="http://schemas.microsoft.com/office/drawing/2014/main" id="{044CB560-3BF4-4256-8C60-8864DA0ABF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6">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2840072-D6EC-480D-9A1B-928B36F923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1279" y="598259"/>
            <a:ext cx="10889442" cy="5680742"/>
            <a:chOff x="651279" y="598259"/>
            <a:chExt cx="10889442" cy="5680742"/>
          </a:xfrm>
        </p:grpSpPr>
        <p:sp>
          <p:nvSpPr>
            <p:cNvPr id="17" name="Color">
              <a:extLst>
                <a:ext uri="{FF2B5EF4-FFF2-40B4-BE49-F238E27FC236}">
                  <a16:creationId xmlns:a16="http://schemas.microsoft.com/office/drawing/2014/main" id="{CADDA0B4-EE72-46AA-A7BB-C271924B72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Color">
              <a:extLst>
                <a:ext uri="{FF2B5EF4-FFF2-40B4-BE49-F238E27FC236}">
                  <a16:creationId xmlns:a16="http://schemas.microsoft.com/office/drawing/2014/main" id="{B2519E48-483B-4612-935D-790A10605F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computer screen shot&#10;&#10;AI-generated content may be incorrect.">
            <a:extLst>
              <a:ext uri="{FF2B5EF4-FFF2-40B4-BE49-F238E27FC236}">
                <a16:creationId xmlns:a16="http://schemas.microsoft.com/office/drawing/2014/main" id="{3D0A432C-2049-3E08-9895-E5CA00A5EA9E}"/>
              </a:ext>
            </a:extLst>
          </p:cNvPr>
          <p:cNvPicPr>
            <a:picLocks noChangeAspect="1"/>
          </p:cNvPicPr>
          <p:nvPr/>
        </p:nvPicPr>
        <p:blipFill>
          <a:blip r:embed="rId3">
            <a:extLst>
              <a:ext uri="{28A0092B-C50C-407E-A947-70E740481C1C}">
                <a14:useLocalDpi xmlns:a14="http://schemas.microsoft.com/office/drawing/2010/main" val="0"/>
              </a:ext>
            </a:extLst>
          </a:blip>
          <a:srcRect l="30102" t="26666" r="31987" b="37299"/>
          <a:stretch/>
        </p:blipFill>
        <p:spPr>
          <a:xfrm>
            <a:off x="2438070" y="578999"/>
            <a:ext cx="7432440" cy="3973877"/>
          </a:xfrm>
          <a:prstGeom prst="rect">
            <a:avLst/>
          </a:prstGeom>
        </p:spPr>
      </p:pic>
      <p:grpSp>
        <p:nvGrpSpPr>
          <p:cNvPr id="33" name="Group 32">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34" name="Freeform: Shape 33">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5" name="Freeform: Shape 34">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6" name="Freeform: Shape 35">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7" name="Freeform: Shape 36">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8" name="Freeform: Shape 37">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7" name="Freeform: Shape 26">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EAF314C5-C3E5-FDE5-9FB2-CA95195A1EC7}"/>
              </a:ext>
            </a:extLst>
          </p:cNvPr>
          <p:cNvSpPr>
            <a:spLocks noGrp="1"/>
          </p:cNvSpPr>
          <p:nvPr>
            <p:ph type="ctrTitle"/>
          </p:nvPr>
        </p:nvSpPr>
        <p:spPr>
          <a:xfrm>
            <a:off x="3804061" y="4550971"/>
            <a:ext cx="5372900" cy="856395"/>
          </a:xfrm>
        </p:spPr>
        <p:txBody>
          <a:bodyPr anchor="b">
            <a:normAutofit/>
          </a:bodyPr>
          <a:lstStyle/>
          <a:p>
            <a:pPr algn="l"/>
            <a:r>
              <a:rPr lang="en-CA" sz="4800" b="1" dirty="0">
                <a:solidFill>
                  <a:schemeClr val="bg1"/>
                </a:solidFill>
                <a:latin typeface="Calibri" panose="020F0502020204030204" pitchFamily="34" charset="0"/>
                <a:ea typeface="Calibri" panose="020F0502020204030204" pitchFamily="34" charset="0"/>
                <a:cs typeface="Calibri" panose="020F0502020204030204" pitchFamily="34" charset="0"/>
              </a:rPr>
              <a:t>CORETECH LABS</a:t>
            </a:r>
          </a:p>
        </p:txBody>
      </p:sp>
      <p:sp>
        <p:nvSpPr>
          <p:cNvPr id="3" name="Subtitle 2">
            <a:extLst>
              <a:ext uri="{FF2B5EF4-FFF2-40B4-BE49-F238E27FC236}">
                <a16:creationId xmlns:a16="http://schemas.microsoft.com/office/drawing/2014/main" id="{B2DC1405-B02F-0B5C-9204-BDB80B1D6C71}"/>
              </a:ext>
            </a:extLst>
          </p:cNvPr>
          <p:cNvSpPr>
            <a:spLocks noGrp="1"/>
          </p:cNvSpPr>
          <p:nvPr>
            <p:ph type="subTitle" idx="1"/>
          </p:nvPr>
        </p:nvSpPr>
        <p:spPr>
          <a:xfrm>
            <a:off x="2237925" y="5293971"/>
            <a:ext cx="8505172" cy="697334"/>
          </a:xfrm>
        </p:spPr>
        <p:txBody>
          <a:bodyPr anchor="t">
            <a:normAutofit/>
          </a:bodyPr>
          <a:lstStyle/>
          <a:p>
            <a:pPr algn="l"/>
            <a:r>
              <a:rPr lang="en-CA" dirty="0">
                <a:solidFill>
                  <a:schemeClr val="bg1"/>
                </a:solidFill>
                <a:latin typeface="Calibri" panose="020F0502020204030204" pitchFamily="34" charset="0"/>
                <a:ea typeface="Calibri" panose="020F0502020204030204" pitchFamily="34" charset="0"/>
                <a:cs typeface="Calibri" panose="020F0502020204030204" pitchFamily="34" charset="0"/>
              </a:rPr>
              <a:t>Comprehensive Analysis of Road Traffic Accident in the U.K</a:t>
            </a:r>
          </a:p>
        </p:txBody>
      </p:sp>
      <p:sp>
        <p:nvSpPr>
          <p:cNvPr id="6" name="Subtitle 2">
            <a:extLst>
              <a:ext uri="{FF2B5EF4-FFF2-40B4-BE49-F238E27FC236}">
                <a16:creationId xmlns:a16="http://schemas.microsoft.com/office/drawing/2014/main" id="{E906B0F6-072C-74E1-E8B7-CDB54E274492}"/>
              </a:ext>
            </a:extLst>
          </p:cNvPr>
          <p:cNvSpPr txBox="1">
            <a:spLocks/>
          </p:cNvSpPr>
          <p:nvPr/>
        </p:nvSpPr>
        <p:spPr>
          <a:xfrm>
            <a:off x="4091506" y="5792600"/>
            <a:ext cx="5779004" cy="576842"/>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CA" sz="2800" b="1" dirty="0">
                <a:solidFill>
                  <a:schemeClr val="bg1"/>
                </a:solidFill>
                <a:latin typeface="Calibri" panose="020F0502020204030204" pitchFamily="34" charset="0"/>
                <a:ea typeface="Calibri" panose="020F0502020204030204" pitchFamily="34" charset="0"/>
                <a:cs typeface="Calibri" panose="020F0502020204030204" pitchFamily="34" charset="0"/>
              </a:rPr>
              <a:t>Fanta Conta – Data Scientist</a:t>
            </a:r>
          </a:p>
        </p:txBody>
      </p:sp>
    </p:spTree>
    <p:extLst>
      <p:ext uri="{BB962C8B-B14F-4D97-AF65-F5344CB8AC3E}">
        <p14:creationId xmlns:p14="http://schemas.microsoft.com/office/powerpoint/2010/main" val="317921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8119CC-A558-CB95-FDAD-90B4FEA5A18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66744828-F3F0-EDFC-2843-886CEB7B3675}"/>
              </a:ext>
            </a:extLst>
          </p:cNvPr>
          <p:cNvSpPr txBox="1">
            <a:spLocks/>
          </p:cNvSpPr>
          <p:nvPr/>
        </p:nvSpPr>
        <p:spPr>
          <a:xfrm>
            <a:off x="1536701" y="0"/>
            <a:ext cx="9842499" cy="111125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4000" b="1"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INTERACTIVE DASHBOARD OF A ROAD ACCIDENT DATA</a:t>
            </a:r>
          </a:p>
        </p:txBody>
      </p:sp>
      <p:sp>
        <p:nvSpPr>
          <p:cNvPr id="9" name="Slide Number Placeholder 8">
            <a:extLst>
              <a:ext uri="{FF2B5EF4-FFF2-40B4-BE49-F238E27FC236}">
                <a16:creationId xmlns:a16="http://schemas.microsoft.com/office/drawing/2014/main" id="{CE0AAD66-E15E-1F6E-2ACE-6FB68EE978A6}"/>
              </a:ext>
            </a:extLst>
          </p:cNvPr>
          <p:cNvSpPr>
            <a:spLocks noGrp="1"/>
          </p:cNvSpPr>
          <p:nvPr>
            <p:ph type="sldNum" sz="quarter" idx="12"/>
          </p:nvPr>
        </p:nvSpPr>
        <p:spPr>
          <a:xfrm>
            <a:off x="9232900" y="6338822"/>
            <a:ext cx="2743200" cy="365125"/>
          </a:xfrm>
        </p:spPr>
        <p:txBody>
          <a:bodyPr/>
          <a:lstStyle/>
          <a:p>
            <a:fld id="{C5DF3F30-E63C-46E3-A349-304CAA61042B}" type="slidenum">
              <a:rPr lang="en-CA" sz="2000" smtClean="0">
                <a:solidFill>
                  <a:schemeClr val="accent5">
                    <a:lumMod val="50000"/>
                  </a:schemeClr>
                </a:solidFill>
              </a:rPr>
              <a:t>10</a:t>
            </a:fld>
            <a:endParaRPr lang="en-CA" sz="2000" dirty="0">
              <a:solidFill>
                <a:schemeClr val="accent5">
                  <a:lumMod val="50000"/>
                </a:schemeClr>
              </a:solidFill>
            </a:endParaRPr>
          </a:p>
        </p:txBody>
      </p:sp>
      <p:sp>
        <p:nvSpPr>
          <p:cNvPr id="2" name="Rectangle: Rounded Corners 1">
            <a:extLst>
              <a:ext uri="{FF2B5EF4-FFF2-40B4-BE49-F238E27FC236}">
                <a16:creationId xmlns:a16="http://schemas.microsoft.com/office/drawing/2014/main" id="{4341ED96-B5AE-9143-E470-0D9018378EF5}"/>
              </a:ext>
            </a:extLst>
          </p:cNvPr>
          <p:cNvSpPr/>
          <p:nvPr/>
        </p:nvSpPr>
        <p:spPr>
          <a:xfrm>
            <a:off x="425885" y="5311037"/>
            <a:ext cx="11341622" cy="1258866"/>
          </a:xfrm>
          <a:prstGeom prst="round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15000"/>
              </a:lnSpc>
              <a:spcAft>
                <a:spcPts val="800"/>
              </a:spcAft>
            </a:pPr>
            <a:r>
              <a:rPr lang="en-CA" sz="18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dashboard provides a comprehensive view of road safety challenges. A multi-faceted approach targeting vehicle safety, road infrastructure, and driver education is crucial for reducing casualties.</a:t>
            </a:r>
          </a:p>
        </p:txBody>
      </p:sp>
      <p:pic>
        <p:nvPicPr>
          <p:cNvPr id="4" name="Picture 3" descr="A screenshot of a computer&#10;&#10;AI-generated content may be incorrect.">
            <a:extLst>
              <a:ext uri="{FF2B5EF4-FFF2-40B4-BE49-F238E27FC236}">
                <a16:creationId xmlns:a16="http://schemas.microsoft.com/office/drawing/2014/main" id="{41AB4AD3-E377-7F9B-1D82-81EF36F59A8E}"/>
              </a:ext>
            </a:extLst>
          </p:cNvPr>
          <p:cNvPicPr>
            <a:picLocks noChangeAspect="1"/>
          </p:cNvPicPr>
          <p:nvPr/>
        </p:nvPicPr>
        <p:blipFill>
          <a:blip r:embed="rId2">
            <a:extLst>
              <a:ext uri="{28A0092B-C50C-407E-A947-70E740481C1C}">
                <a14:useLocalDpi xmlns:a14="http://schemas.microsoft.com/office/drawing/2010/main" val="0"/>
              </a:ext>
            </a:extLst>
          </a:blip>
          <a:srcRect l="1439" t="23379" r="1770" b="13973"/>
          <a:stretch/>
        </p:blipFill>
        <p:spPr>
          <a:xfrm>
            <a:off x="195630" y="1014609"/>
            <a:ext cx="11800739" cy="4296428"/>
          </a:xfrm>
          <a:prstGeom prst="rect">
            <a:avLst/>
          </a:prstGeom>
        </p:spPr>
      </p:pic>
    </p:spTree>
    <p:extLst>
      <p:ext uri="{BB962C8B-B14F-4D97-AF65-F5344CB8AC3E}">
        <p14:creationId xmlns:p14="http://schemas.microsoft.com/office/powerpoint/2010/main" val="1338517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9F4BCA-89B5-52F8-5B5A-41B6045D0D00}"/>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82931E7-9B87-1CFB-6A9D-65EDE7F4D9AD}"/>
              </a:ext>
            </a:extLst>
          </p:cNvPr>
          <p:cNvSpPr txBox="1">
            <a:spLocks/>
          </p:cNvSpPr>
          <p:nvPr/>
        </p:nvSpPr>
        <p:spPr>
          <a:xfrm>
            <a:off x="2955260" y="296824"/>
            <a:ext cx="7145080" cy="69433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4000" b="1"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RECOMMENDATIONS</a:t>
            </a:r>
          </a:p>
        </p:txBody>
      </p:sp>
      <p:sp>
        <p:nvSpPr>
          <p:cNvPr id="19" name="Slide Number Placeholder 18">
            <a:extLst>
              <a:ext uri="{FF2B5EF4-FFF2-40B4-BE49-F238E27FC236}">
                <a16:creationId xmlns:a16="http://schemas.microsoft.com/office/drawing/2014/main" id="{2AFDA528-A38D-59E1-75FD-1675D4160647}"/>
              </a:ext>
            </a:extLst>
          </p:cNvPr>
          <p:cNvSpPr>
            <a:spLocks noGrp="1"/>
          </p:cNvSpPr>
          <p:nvPr>
            <p:ph type="sldNum" sz="quarter" idx="12"/>
          </p:nvPr>
        </p:nvSpPr>
        <p:spPr/>
        <p:txBody>
          <a:bodyPr/>
          <a:lstStyle/>
          <a:p>
            <a:fld id="{C5DF3F30-E63C-46E3-A349-304CAA61042B}" type="slidenum">
              <a:rPr lang="en-CA" sz="2000" smtClean="0">
                <a:solidFill>
                  <a:schemeClr val="accent5">
                    <a:lumMod val="50000"/>
                  </a:schemeClr>
                </a:solidFill>
              </a:rPr>
              <a:t>11</a:t>
            </a:fld>
            <a:endParaRPr lang="en-CA" sz="2000" dirty="0">
              <a:solidFill>
                <a:schemeClr val="accent5">
                  <a:lumMod val="50000"/>
                </a:schemeClr>
              </a:solidFill>
            </a:endParaRPr>
          </a:p>
        </p:txBody>
      </p:sp>
      <p:sp>
        <p:nvSpPr>
          <p:cNvPr id="2" name="Rectangle: Rounded Corners 1">
            <a:extLst>
              <a:ext uri="{FF2B5EF4-FFF2-40B4-BE49-F238E27FC236}">
                <a16:creationId xmlns:a16="http://schemas.microsoft.com/office/drawing/2014/main" id="{039CD32A-A22C-3AE1-D04F-0DEB90CE99E9}"/>
              </a:ext>
            </a:extLst>
          </p:cNvPr>
          <p:cNvSpPr/>
          <p:nvPr/>
        </p:nvSpPr>
        <p:spPr>
          <a:xfrm>
            <a:off x="663880" y="1227552"/>
            <a:ext cx="10922696" cy="5128798"/>
          </a:xfrm>
          <a:prstGeom prst="round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lvl="0" indent="-342900">
              <a:lnSpc>
                <a:spcPct val="115000"/>
              </a:lnSpc>
              <a:spcAft>
                <a:spcPts val="800"/>
              </a:spcAft>
              <a:buFont typeface="Arial" panose="020B0604020202020204" pitchFamily="34" charset="0"/>
              <a:buChar char="•"/>
              <a:tabLst>
                <a:tab pos="457200" algn="l"/>
              </a:tabLst>
            </a:pPr>
            <a:r>
              <a:rPr lang="en-CA" sz="2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Night-time Driving Safety </a:t>
            </a:r>
          </a:p>
          <a:p>
            <a:pPr marL="742950" lvl="1" indent="-285750">
              <a:lnSpc>
                <a:spcPct val="115000"/>
              </a:lnSpc>
              <a:spcAft>
                <a:spcPts val="800"/>
              </a:spcAft>
              <a:buSzPts val="1000"/>
              <a:buFont typeface="Courier New" panose="02070309020205020404" pitchFamily="49" charset="0"/>
              <a:buChar char="o"/>
              <a:tabLst>
                <a:tab pos="914400" algn="l"/>
              </a:tabLst>
            </a:pPr>
            <a:r>
              <a:rPr lang="en-CA" sz="20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Create awareness campaigns about reduced visibility</a:t>
            </a:r>
          </a:p>
          <a:p>
            <a:pPr marL="742950" lvl="1" indent="-285750">
              <a:lnSpc>
                <a:spcPct val="115000"/>
              </a:lnSpc>
              <a:spcAft>
                <a:spcPts val="800"/>
              </a:spcAft>
              <a:buSzPts val="1000"/>
              <a:buFont typeface="Courier New" panose="02070309020205020404" pitchFamily="49" charset="0"/>
              <a:buChar char="o"/>
              <a:tabLst>
                <a:tab pos="914400" algn="l"/>
              </a:tabLst>
            </a:pPr>
            <a:r>
              <a:rPr lang="en-CA" sz="20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Enhance street lighting and reflective road markings</a:t>
            </a:r>
          </a:p>
          <a:p>
            <a:pPr marL="342900" lvl="0" indent="-342900">
              <a:lnSpc>
                <a:spcPct val="115000"/>
              </a:lnSpc>
              <a:spcAft>
                <a:spcPts val="800"/>
              </a:spcAft>
              <a:buFont typeface="Arial" panose="020B0604020202020204" pitchFamily="34" charset="0"/>
              <a:buChar char="•"/>
              <a:tabLst>
                <a:tab pos="457200" algn="l"/>
              </a:tabLst>
            </a:pPr>
            <a:r>
              <a:rPr lang="en-CA" sz="2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Road Type-Specific Interventions </a:t>
            </a:r>
          </a:p>
          <a:p>
            <a:pPr marL="742950" lvl="1" indent="-285750">
              <a:lnSpc>
                <a:spcPct val="115000"/>
              </a:lnSpc>
              <a:spcAft>
                <a:spcPts val="800"/>
              </a:spcAft>
              <a:buSzPts val="1000"/>
              <a:buFont typeface="Courier New" panose="02070309020205020404" pitchFamily="49" charset="0"/>
              <a:buChar char="o"/>
              <a:tabLst>
                <a:tab pos="914400" algn="l"/>
              </a:tabLst>
            </a:pPr>
            <a:r>
              <a:rPr lang="en-CA" sz="20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Prioritize safety improvements on single carriageways</a:t>
            </a:r>
          </a:p>
          <a:p>
            <a:pPr marL="742950" lvl="1" indent="-285750">
              <a:lnSpc>
                <a:spcPct val="115000"/>
              </a:lnSpc>
              <a:spcAft>
                <a:spcPts val="800"/>
              </a:spcAft>
              <a:buSzPts val="1000"/>
              <a:buFont typeface="Courier New" panose="02070309020205020404" pitchFamily="49" charset="0"/>
              <a:buChar char="o"/>
              <a:tabLst>
                <a:tab pos="914400" algn="l"/>
              </a:tabLst>
            </a:pPr>
            <a:r>
              <a:rPr lang="en-CA" sz="20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Review design and speed limits of high-casualty road types</a:t>
            </a:r>
          </a:p>
          <a:p>
            <a:pPr marL="342900" lvl="0" indent="-342900">
              <a:lnSpc>
                <a:spcPct val="115000"/>
              </a:lnSpc>
              <a:spcAft>
                <a:spcPts val="800"/>
              </a:spcAft>
              <a:buFont typeface="Arial" panose="020B0604020202020204" pitchFamily="34" charset="0"/>
              <a:buChar char="•"/>
              <a:tabLst>
                <a:tab pos="457200" algn="l"/>
              </a:tabLst>
            </a:pPr>
            <a:r>
              <a:rPr lang="en-CA" sz="2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Continuous Monitoring </a:t>
            </a:r>
          </a:p>
          <a:p>
            <a:pPr marL="742950" lvl="1" indent="-285750">
              <a:lnSpc>
                <a:spcPct val="115000"/>
              </a:lnSpc>
              <a:spcAft>
                <a:spcPts val="800"/>
              </a:spcAft>
              <a:buSzPts val="1000"/>
              <a:buFont typeface="Courier New" panose="02070309020205020404" pitchFamily="49" charset="0"/>
              <a:buChar char="o"/>
              <a:tabLst>
                <a:tab pos="914400" algn="l"/>
              </a:tabLst>
            </a:pPr>
            <a:r>
              <a:rPr lang="en-CA" sz="20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Establish regular review mechanisms</a:t>
            </a:r>
          </a:p>
          <a:p>
            <a:pPr marL="742950" lvl="1" indent="-285750">
              <a:lnSpc>
                <a:spcPct val="115000"/>
              </a:lnSpc>
              <a:spcAft>
                <a:spcPts val="800"/>
              </a:spcAft>
              <a:buSzPts val="1000"/>
              <a:buFont typeface="Courier New" panose="02070309020205020404" pitchFamily="49" charset="0"/>
              <a:buChar char="o"/>
              <a:tabLst>
                <a:tab pos="914400" algn="l"/>
              </a:tabLst>
            </a:pPr>
            <a:r>
              <a:rPr lang="en-CA" sz="20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Use data-driven approaches to track intervention effectiveness</a:t>
            </a:r>
          </a:p>
        </p:txBody>
      </p:sp>
    </p:spTree>
    <p:extLst>
      <p:ext uri="{BB962C8B-B14F-4D97-AF65-F5344CB8AC3E}">
        <p14:creationId xmlns:p14="http://schemas.microsoft.com/office/powerpoint/2010/main" val="2854428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A5967-0E44-FF9E-F8ED-34B1231C2A90}"/>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A131B31D-FE08-16DB-38D0-068D71FBD380}"/>
              </a:ext>
            </a:extLst>
          </p:cNvPr>
          <p:cNvSpPr txBox="1">
            <a:spLocks/>
          </p:cNvSpPr>
          <p:nvPr/>
        </p:nvSpPr>
        <p:spPr>
          <a:xfrm>
            <a:off x="2955260" y="136525"/>
            <a:ext cx="6777463" cy="85463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4000" b="1"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RECOMMENDATIONS</a:t>
            </a:r>
          </a:p>
        </p:txBody>
      </p:sp>
      <p:sp>
        <p:nvSpPr>
          <p:cNvPr id="19" name="Slide Number Placeholder 18">
            <a:extLst>
              <a:ext uri="{FF2B5EF4-FFF2-40B4-BE49-F238E27FC236}">
                <a16:creationId xmlns:a16="http://schemas.microsoft.com/office/drawing/2014/main" id="{B0CBF76E-D851-BC56-597E-4A8BE1A77850}"/>
              </a:ext>
            </a:extLst>
          </p:cNvPr>
          <p:cNvSpPr>
            <a:spLocks noGrp="1"/>
          </p:cNvSpPr>
          <p:nvPr>
            <p:ph type="sldNum" sz="quarter" idx="12"/>
          </p:nvPr>
        </p:nvSpPr>
        <p:spPr/>
        <p:txBody>
          <a:bodyPr/>
          <a:lstStyle/>
          <a:p>
            <a:fld id="{C5DF3F30-E63C-46E3-A349-304CAA61042B}" type="slidenum">
              <a:rPr lang="en-CA" sz="2000" smtClean="0">
                <a:solidFill>
                  <a:schemeClr val="accent5">
                    <a:lumMod val="50000"/>
                  </a:schemeClr>
                </a:solidFill>
              </a:rPr>
              <a:t>12</a:t>
            </a:fld>
            <a:endParaRPr lang="en-CA" sz="2000" dirty="0">
              <a:solidFill>
                <a:schemeClr val="accent5">
                  <a:lumMod val="50000"/>
                </a:schemeClr>
              </a:solidFill>
            </a:endParaRPr>
          </a:p>
        </p:txBody>
      </p:sp>
      <p:sp>
        <p:nvSpPr>
          <p:cNvPr id="2" name="Rectangle: Rounded Corners 1">
            <a:extLst>
              <a:ext uri="{FF2B5EF4-FFF2-40B4-BE49-F238E27FC236}">
                <a16:creationId xmlns:a16="http://schemas.microsoft.com/office/drawing/2014/main" id="{8CDA59F6-10D4-EB4D-1505-6EC14909DC54}"/>
              </a:ext>
            </a:extLst>
          </p:cNvPr>
          <p:cNvSpPr/>
          <p:nvPr/>
        </p:nvSpPr>
        <p:spPr>
          <a:xfrm>
            <a:off x="626302" y="1227552"/>
            <a:ext cx="10960274" cy="5128798"/>
          </a:xfrm>
          <a:prstGeom prst="round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lvl="0" indent="-342900">
              <a:lnSpc>
                <a:spcPct val="115000"/>
              </a:lnSpc>
              <a:spcAft>
                <a:spcPts val="800"/>
              </a:spcAft>
              <a:buFont typeface="Arial" panose="020B0604020202020204" pitchFamily="34" charset="0"/>
              <a:buChar char="•"/>
              <a:tabLst>
                <a:tab pos="457200" algn="l"/>
              </a:tabLst>
            </a:pPr>
            <a:r>
              <a:rPr lang="en-CA" sz="2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Vehicle Safety Improvements</a:t>
            </a:r>
            <a:r>
              <a:rPr lang="en-CA" sz="24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marL="742950" lvl="1" indent="-285750">
              <a:lnSpc>
                <a:spcPct val="115000"/>
              </a:lnSpc>
              <a:spcAft>
                <a:spcPts val="800"/>
              </a:spcAft>
              <a:buSzPts val="1000"/>
              <a:buFont typeface="Courier New" panose="02070309020205020404" pitchFamily="49" charset="0"/>
              <a:buChar char="o"/>
              <a:tabLst>
                <a:tab pos="914400" algn="l"/>
              </a:tabLst>
            </a:pPr>
            <a:r>
              <a:rPr lang="en-CA" sz="20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Focus on car safety technologies, as cars account for nearly 80% of casualties</a:t>
            </a:r>
          </a:p>
          <a:p>
            <a:pPr marL="742950" lvl="1" indent="-285750">
              <a:lnSpc>
                <a:spcPct val="115000"/>
              </a:lnSpc>
              <a:spcAft>
                <a:spcPts val="800"/>
              </a:spcAft>
              <a:buSzPts val="1000"/>
              <a:buFont typeface="Courier New" panose="02070309020205020404" pitchFamily="49" charset="0"/>
              <a:buChar char="o"/>
              <a:tabLst>
                <a:tab pos="914400" algn="l"/>
              </a:tabLst>
            </a:pPr>
            <a:r>
              <a:rPr lang="en-CA" sz="20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Develop targeted safety interventions for motorcyclists</a:t>
            </a:r>
          </a:p>
          <a:p>
            <a:pPr marL="342900" lvl="0" indent="-342900">
              <a:lnSpc>
                <a:spcPct val="115000"/>
              </a:lnSpc>
              <a:spcAft>
                <a:spcPts val="800"/>
              </a:spcAft>
              <a:buFont typeface="Arial" panose="020B0604020202020204" pitchFamily="34" charset="0"/>
              <a:buChar char="•"/>
              <a:tabLst>
                <a:tab pos="457200" algn="l"/>
              </a:tabLst>
            </a:pPr>
            <a:r>
              <a:rPr lang="en-CA" sz="2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Urban Road Safety</a:t>
            </a:r>
            <a:r>
              <a:rPr lang="en-CA" sz="24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marL="742950" lvl="1" indent="-285750">
              <a:lnSpc>
                <a:spcPct val="115000"/>
              </a:lnSpc>
              <a:spcAft>
                <a:spcPts val="800"/>
              </a:spcAft>
              <a:buSzPts val="1000"/>
              <a:buFont typeface="Courier New" panose="02070309020205020404" pitchFamily="49" charset="0"/>
              <a:buChar char="o"/>
              <a:tabLst>
                <a:tab pos="914400" algn="l"/>
              </a:tabLst>
            </a:pPr>
            <a:r>
              <a:rPr lang="en-CA" sz="20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Implement enhanced safety measures in urban areas</a:t>
            </a:r>
          </a:p>
          <a:p>
            <a:pPr marL="742950" lvl="1" indent="-285750">
              <a:lnSpc>
                <a:spcPct val="115000"/>
              </a:lnSpc>
              <a:spcAft>
                <a:spcPts val="800"/>
              </a:spcAft>
              <a:buSzPts val="1000"/>
              <a:buFont typeface="Courier New" panose="02070309020205020404" pitchFamily="49" charset="0"/>
              <a:buChar char="o"/>
              <a:tabLst>
                <a:tab pos="914400" algn="l"/>
              </a:tabLst>
            </a:pPr>
            <a:r>
              <a:rPr lang="en-CA" sz="20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Conduct detailed analysis of high-risk urban road segments</a:t>
            </a:r>
          </a:p>
          <a:p>
            <a:pPr marL="342900" lvl="0" indent="-342900">
              <a:lnSpc>
                <a:spcPct val="115000"/>
              </a:lnSpc>
              <a:spcAft>
                <a:spcPts val="800"/>
              </a:spcAft>
              <a:buFont typeface="Arial" panose="020B0604020202020204" pitchFamily="34" charset="0"/>
              <a:buChar char="•"/>
              <a:tabLst>
                <a:tab pos="457200" algn="l"/>
              </a:tabLst>
            </a:pPr>
            <a:r>
              <a:rPr lang="en-CA" sz="2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Rural Road Safety</a:t>
            </a:r>
            <a:r>
              <a:rPr lang="en-CA" sz="24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marL="742950" lvl="1" indent="-285750">
              <a:lnSpc>
                <a:spcPct val="115000"/>
              </a:lnSpc>
              <a:spcAft>
                <a:spcPts val="800"/>
              </a:spcAft>
              <a:buSzPts val="1000"/>
              <a:buFont typeface="Courier New" panose="02070309020205020404" pitchFamily="49" charset="0"/>
              <a:buChar char="o"/>
              <a:tabLst>
                <a:tab pos="914400" algn="l"/>
              </a:tabLst>
            </a:pPr>
            <a:r>
              <a:rPr lang="en-CA" sz="20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Develop specialized safety strategies for rural roads</a:t>
            </a:r>
          </a:p>
          <a:p>
            <a:pPr marL="742950" lvl="1" indent="-285750">
              <a:lnSpc>
                <a:spcPct val="115000"/>
              </a:lnSpc>
              <a:spcAft>
                <a:spcPts val="800"/>
              </a:spcAft>
              <a:buSzPts val="1000"/>
              <a:buFont typeface="Courier New" panose="02070309020205020404" pitchFamily="49" charset="0"/>
              <a:buChar char="o"/>
              <a:tabLst>
                <a:tab pos="914400" algn="l"/>
              </a:tabLst>
            </a:pPr>
            <a:r>
              <a:rPr lang="en-CA" sz="20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Improve road infrastructure and signage in rural areas</a:t>
            </a:r>
          </a:p>
        </p:txBody>
      </p:sp>
    </p:spTree>
    <p:extLst>
      <p:ext uri="{BB962C8B-B14F-4D97-AF65-F5344CB8AC3E}">
        <p14:creationId xmlns:p14="http://schemas.microsoft.com/office/powerpoint/2010/main" val="4039998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45B41B-31C1-230F-C14C-747D6B8AF723}"/>
            </a:ext>
          </a:extLst>
        </p:cNvPr>
        <p:cNvGrpSpPr/>
        <p:nvPr/>
      </p:nvGrpSpPr>
      <p:grpSpPr>
        <a:xfrm>
          <a:off x="0" y="0"/>
          <a:ext cx="0" cy="0"/>
          <a:chOff x="0" y="0"/>
          <a:chExt cx="0" cy="0"/>
        </a:xfrm>
      </p:grpSpPr>
      <p:sp useBgFill="1">
        <p:nvSpPr>
          <p:cNvPr id="28" name="Slide Background Fill">
            <a:extLst>
              <a:ext uri="{FF2B5EF4-FFF2-40B4-BE49-F238E27FC236}">
                <a16:creationId xmlns:a16="http://schemas.microsoft.com/office/drawing/2014/main" id="{BA2B8326-0863-EA9E-3078-AD655706E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58301CF1-4A87-E464-46D4-FA85527103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0"/>
            <a:ext cx="12188949" cy="6858000"/>
            <a:chOff x="-2848" y="0"/>
            <a:chExt cx="12188949" cy="6858000"/>
          </a:xfrm>
        </p:grpSpPr>
        <p:sp>
          <p:nvSpPr>
            <p:cNvPr id="13" name="Color Cover">
              <a:extLst>
                <a:ext uri="{FF2B5EF4-FFF2-40B4-BE49-F238E27FC236}">
                  <a16:creationId xmlns:a16="http://schemas.microsoft.com/office/drawing/2014/main" id="{D66B39B2-6FA8-8381-E049-BADB5F81DD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5">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Color Cover">
              <a:extLst>
                <a:ext uri="{FF2B5EF4-FFF2-40B4-BE49-F238E27FC236}">
                  <a16:creationId xmlns:a16="http://schemas.microsoft.com/office/drawing/2014/main" id="{072DBB11-5B15-2AEC-7384-E8B4049063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6">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24327E95-3B2F-5FF6-E7B7-EDB829188C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1279" y="598259"/>
            <a:ext cx="10889442" cy="5680742"/>
            <a:chOff x="651279" y="598259"/>
            <a:chExt cx="10889442" cy="5680742"/>
          </a:xfrm>
        </p:grpSpPr>
        <p:sp>
          <p:nvSpPr>
            <p:cNvPr id="17" name="Color">
              <a:extLst>
                <a:ext uri="{FF2B5EF4-FFF2-40B4-BE49-F238E27FC236}">
                  <a16:creationId xmlns:a16="http://schemas.microsoft.com/office/drawing/2014/main" id="{424B4C00-8AA9-D003-6321-3D2949495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Color">
              <a:extLst>
                <a:ext uri="{FF2B5EF4-FFF2-40B4-BE49-F238E27FC236}">
                  <a16:creationId xmlns:a16="http://schemas.microsoft.com/office/drawing/2014/main" id="{22AD2C4F-DD9D-88F0-DAB5-7BB034751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computer screen shot&#10;&#10;AI-generated content may be incorrect.">
            <a:extLst>
              <a:ext uri="{FF2B5EF4-FFF2-40B4-BE49-F238E27FC236}">
                <a16:creationId xmlns:a16="http://schemas.microsoft.com/office/drawing/2014/main" id="{7EFA2DFD-5585-CB68-EAD7-0B09C6734A45}"/>
              </a:ext>
            </a:extLst>
          </p:cNvPr>
          <p:cNvPicPr>
            <a:picLocks noChangeAspect="1"/>
          </p:cNvPicPr>
          <p:nvPr/>
        </p:nvPicPr>
        <p:blipFill>
          <a:blip r:embed="rId3">
            <a:extLst>
              <a:ext uri="{28A0092B-C50C-407E-A947-70E740481C1C}">
                <a14:useLocalDpi xmlns:a14="http://schemas.microsoft.com/office/drawing/2010/main" val="0"/>
              </a:ext>
            </a:extLst>
          </a:blip>
          <a:srcRect l="30102" t="26666" r="31987" b="37299"/>
          <a:stretch/>
        </p:blipFill>
        <p:spPr>
          <a:xfrm>
            <a:off x="1154839" y="717270"/>
            <a:ext cx="9892759" cy="5289327"/>
          </a:xfrm>
          <a:prstGeom prst="rect">
            <a:avLst/>
          </a:prstGeom>
        </p:spPr>
      </p:pic>
      <p:grpSp>
        <p:nvGrpSpPr>
          <p:cNvPr id="33" name="Group 32">
            <a:extLst>
              <a:ext uri="{FF2B5EF4-FFF2-40B4-BE49-F238E27FC236}">
                <a16:creationId xmlns:a16="http://schemas.microsoft.com/office/drawing/2014/main" id="{952DDDBB-2EE2-1FE7-9E48-A6AA150EA9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34" name="Freeform: Shape 33">
              <a:extLst>
                <a:ext uri="{FF2B5EF4-FFF2-40B4-BE49-F238E27FC236}">
                  <a16:creationId xmlns:a16="http://schemas.microsoft.com/office/drawing/2014/main" id="{C2430AA6-BF9E-43C8-E9E6-5E4A76544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5" name="Freeform: Shape 34">
              <a:extLst>
                <a:ext uri="{FF2B5EF4-FFF2-40B4-BE49-F238E27FC236}">
                  <a16:creationId xmlns:a16="http://schemas.microsoft.com/office/drawing/2014/main" id="{BF256816-92B7-B5AA-0FD9-7DD9E3EAC1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6" name="Freeform: Shape 35">
              <a:extLst>
                <a:ext uri="{FF2B5EF4-FFF2-40B4-BE49-F238E27FC236}">
                  <a16:creationId xmlns:a16="http://schemas.microsoft.com/office/drawing/2014/main" id="{E56F647B-5588-F476-09C9-0ED5DD9E9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7" name="Freeform: Shape 36">
              <a:extLst>
                <a:ext uri="{FF2B5EF4-FFF2-40B4-BE49-F238E27FC236}">
                  <a16:creationId xmlns:a16="http://schemas.microsoft.com/office/drawing/2014/main" id="{527652D5-633D-EB64-4727-C28D2AAFD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8" name="Freeform: Shape 37">
              <a:extLst>
                <a:ext uri="{FF2B5EF4-FFF2-40B4-BE49-F238E27FC236}">
                  <a16:creationId xmlns:a16="http://schemas.microsoft.com/office/drawing/2014/main" id="{6FFBCC19-6FD2-7D99-2955-A4058BCDB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7973672C-3D0A-ED28-E7E1-8275C2F371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7" name="Freeform: Shape 26">
              <a:extLst>
                <a:ext uri="{FF2B5EF4-FFF2-40B4-BE49-F238E27FC236}">
                  <a16:creationId xmlns:a16="http://schemas.microsoft.com/office/drawing/2014/main" id="{15E6B2E2-ED8B-D610-EAF5-1CC7AB388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6" name="Subtitle 2">
            <a:extLst>
              <a:ext uri="{FF2B5EF4-FFF2-40B4-BE49-F238E27FC236}">
                <a16:creationId xmlns:a16="http://schemas.microsoft.com/office/drawing/2014/main" id="{35E94F74-39D6-C53D-D4F8-CE68039EDEEC}"/>
              </a:ext>
            </a:extLst>
          </p:cNvPr>
          <p:cNvSpPr txBox="1">
            <a:spLocks/>
          </p:cNvSpPr>
          <p:nvPr/>
        </p:nvSpPr>
        <p:spPr>
          <a:xfrm>
            <a:off x="4275270" y="2842070"/>
            <a:ext cx="6981170" cy="1173859"/>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CA" sz="6000" b="1" dirty="0">
                <a:solidFill>
                  <a:schemeClr val="bg1"/>
                </a:solidFill>
                <a:latin typeface="Calibri" panose="020F0502020204030204" pitchFamily="34" charset="0"/>
                <a:ea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2961292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CDC5E9-CF8C-50AE-3B37-BCED83A6C974}"/>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FB7AB0A5-4E2C-DE47-8393-9A8C8E04AD0F}"/>
              </a:ext>
            </a:extLst>
          </p:cNvPr>
          <p:cNvSpPr txBox="1">
            <a:spLocks/>
          </p:cNvSpPr>
          <p:nvPr/>
        </p:nvSpPr>
        <p:spPr>
          <a:xfrm>
            <a:off x="1935126" y="127454"/>
            <a:ext cx="8633635" cy="74495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4000" b="1"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ROAD ACCIDENTS IN THE U.K</a:t>
            </a:r>
          </a:p>
        </p:txBody>
      </p:sp>
      <p:pic>
        <p:nvPicPr>
          <p:cNvPr id="6" name="Picture 5" descr="A car that has been crashed on the side of the road&#10;&#10;AI-generated content may be incorrect.">
            <a:extLst>
              <a:ext uri="{FF2B5EF4-FFF2-40B4-BE49-F238E27FC236}">
                <a16:creationId xmlns:a16="http://schemas.microsoft.com/office/drawing/2014/main" id="{82D0D0A4-D149-0EB7-4538-471CD7D51CBC}"/>
              </a:ext>
            </a:extLst>
          </p:cNvPr>
          <p:cNvPicPr>
            <a:picLocks noChangeAspect="1"/>
          </p:cNvPicPr>
          <p:nvPr/>
        </p:nvPicPr>
        <p:blipFill>
          <a:blip r:embed="rId2">
            <a:extLst>
              <a:ext uri="{28A0092B-C50C-407E-A947-70E740481C1C}">
                <a14:useLocalDpi xmlns:a14="http://schemas.microsoft.com/office/drawing/2010/main" val="0"/>
              </a:ext>
            </a:extLst>
          </a:blip>
          <a:srcRect l="19136" r="24654" b="1"/>
          <a:stretch/>
        </p:blipFill>
        <p:spPr>
          <a:xfrm>
            <a:off x="5913554" y="872404"/>
            <a:ext cx="2797134" cy="2795993"/>
          </a:xfrm>
          <a:prstGeom prst="rect">
            <a:avLst/>
          </a:prstGeom>
        </p:spPr>
      </p:pic>
      <p:pic>
        <p:nvPicPr>
          <p:cNvPr id="7" name="Picture 6" descr="A car accident with a damaged car&#10;&#10;AI-generated content may be incorrect.">
            <a:extLst>
              <a:ext uri="{FF2B5EF4-FFF2-40B4-BE49-F238E27FC236}">
                <a16:creationId xmlns:a16="http://schemas.microsoft.com/office/drawing/2014/main" id="{27EA8B56-4400-E406-8079-F10720B9EBB3}"/>
              </a:ext>
            </a:extLst>
          </p:cNvPr>
          <p:cNvPicPr>
            <a:picLocks noChangeAspect="1"/>
          </p:cNvPicPr>
          <p:nvPr/>
        </p:nvPicPr>
        <p:blipFill>
          <a:blip r:embed="rId3">
            <a:extLst>
              <a:ext uri="{28A0092B-C50C-407E-A947-70E740481C1C}">
                <a14:useLocalDpi xmlns:a14="http://schemas.microsoft.com/office/drawing/2010/main" val="0"/>
              </a:ext>
            </a:extLst>
          </a:blip>
          <a:srcRect l="12493" r="21394" b="-1"/>
          <a:stretch/>
        </p:blipFill>
        <p:spPr>
          <a:xfrm>
            <a:off x="8773521" y="857854"/>
            <a:ext cx="2792238" cy="2810543"/>
          </a:xfrm>
          <a:prstGeom prst="rect">
            <a:avLst/>
          </a:prstGeom>
        </p:spPr>
      </p:pic>
      <p:pic>
        <p:nvPicPr>
          <p:cNvPr id="8" name="Picture 7" descr="A group of people in yellow suits&#10;&#10;AI-generated content may be incorrect.">
            <a:extLst>
              <a:ext uri="{FF2B5EF4-FFF2-40B4-BE49-F238E27FC236}">
                <a16:creationId xmlns:a16="http://schemas.microsoft.com/office/drawing/2014/main" id="{DF0BCFC1-8048-451A-703F-4FE0DD866848}"/>
              </a:ext>
            </a:extLst>
          </p:cNvPr>
          <p:cNvPicPr>
            <a:picLocks noChangeAspect="1"/>
          </p:cNvPicPr>
          <p:nvPr/>
        </p:nvPicPr>
        <p:blipFill>
          <a:blip r:embed="rId4">
            <a:extLst>
              <a:ext uri="{28A0092B-C50C-407E-A947-70E740481C1C}">
                <a14:useLocalDpi xmlns:a14="http://schemas.microsoft.com/office/drawing/2010/main" val="0"/>
              </a:ext>
            </a:extLst>
          </a:blip>
          <a:srcRect l="23850" r="20128" b="1"/>
          <a:stretch/>
        </p:blipFill>
        <p:spPr>
          <a:xfrm>
            <a:off x="5913554" y="3732465"/>
            <a:ext cx="2797134" cy="2795993"/>
          </a:xfrm>
          <a:prstGeom prst="rect">
            <a:avLst/>
          </a:prstGeom>
        </p:spPr>
      </p:pic>
      <p:pic>
        <p:nvPicPr>
          <p:cNvPr id="9" name="Picture 8" descr="A group of people around a car accident&#10;&#10;AI-generated content may be incorrect.">
            <a:extLst>
              <a:ext uri="{FF2B5EF4-FFF2-40B4-BE49-F238E27FC236}">
                <a16:creationId xmlns:a16="http://schemas.microsoft.com/office/drawing/2014/main" id="{89676136-B1E7-E6D2-BE41-4BB31D2EC14A}"/>
              </a:ext>
            </a:extLst>
          </p:cNvPr>
          <p:cNvPicPr>
            <a:picLocks noChangeAspect="1"/>
          </p:cNvPicPr>
          <p:nvPr/>
        </p:nvPicPr>
        <p:blipFill>
          <a:blip r:embed="rId5">
            <a:extLst>
              <a:ext uri="{28A0092B-C50C-407E-A947-70E740481C1C}">
                <a14:useLocalDpi xmlns:a14="http://schemas.microsoft.com/office/drawing/2010/main" val="0"/>
              </a:ext>
            </a:extLst>
          </a:blip>
          <a:srcRect l="4539" r="21995" b="8928"/>
          <a:stretch/>
        </p:blipFill>
        <p:spPr>
          <a:xfrm>
            <a:off x="8773521" y="3724850"/>
            <a:ext cx="2792238" cy="2782723"/>
          </a:xfrm>
          <a:prstGeom prst="rect">
            <a:avLst/>
          </a:prstGeom>
        </p:spPr>
      </p:pic>
      <p:sp>
        <p:nvSpPr>
          <p:cNvPr id="16" name="Slide Number Placeholder 15">
            <a:extLst>
              <a:ext uri="{FF2B5EF4-FFF2-40B4-BE49-F238E27FC236}">
                <a16:creationId xmlns:a16="http://schemas.microsoft.com/office/drawing/2014/main" id="{F18E6653-DBA4-A4E7-6B8F-74A6A3937591}"/>
              </a:ext>
            </a:extLst>
          </p:cNvPr>
          <p:cNvSpPr>
            <a:spLocks noGrp="1"/>
          </p:cNvSpPr>
          <p:nvPr>
            <p:ph type="sldNum" sz="quarter" idx="12"/>
          </p:nvPr>
        </p:nvSpPr>
        <p:spPr/>
        <p:txBody>
          <a:bodyPr/>
          <a:lstStyle/>
          <a:p>
            <a:fld id="{C5DF3F30-E63C-46E3-A349-304CAA61042B}" type="slidenum">
              <a:rPr lang="en-CA" sz="2000" smtClean="0">
                <a:solidFill>
                  <a:schemeClr val="accent5">
                    <a:lumMod val="50000"/>
                  </a:schemeClr>
                </a:solidFill>
              </a:rPr>
              <a:t>2</a:t>
            </a:fld>
            <a:endParaRPr lang="en-CA" sz="2000" dirty="0">
              <a:solidFill>
                <a:schemeClr val="accent5">
                  <a:lumMod val="50000"/>
                </a:schemeClr>
              </a:solidFill>
            </a:endParaRPr>
          </a:p>
        </p:txBody>
      </p:sp>
      <p:sp>
        <p:nvSpPr>
          <p:cNvPr id="2" name="Rectangle: Rounded Corners 1">
            <a:extLst>
              <a:ext uri="{FF2B5EF4-FFF2-40B4-BE49-F238E27FC236}">
                <a16:creationId xmlns:a16="http://schemas.microsoft.com/office/drawing/2014/main" id="{88846C29-D7F2-8074-F0FA-4727B29435E5}"/>
              </a:ext>
            </a:extLst>
          </p:cNvPr>
          <p:cNvSpPr/>
          <p:nvPr/>
        </p:nvSpPr>
        <p:spPr>
          <a:xfrm>
            <a:off x="0" y="1103628"/>
            <a:ext cx="5701595" cy="5242443"/>
          </a:xfrm>
          <a:prstGeom prst="round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None/>
            </a:pPr>
            <a:r>
              <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rPr>
              <a:t>Importance of Analyzing Road Traffic Accidents</a:t>
            </a:r>
          </a:p>
          <a:p>
            <a:pPr>
              <a:buNone/>
            </a:pP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 Need for Data-Driven Decision Making</a:t>
            </a:r>
          </a:p>
          <a:p>
            <a:pPr>
              <a:buFont typeface="Arial" panose="020B0604020202020204" pitchFamily="34" charset="0"/>
              <a:buChar char="•"/>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In 2023, the UK experienced: </a:t>
            </a:r>
          </a:p>
          <a:p>
            <a:pPr marL="742950" lvl="1" indent="-285750">
              <a:buFont typeface="Arial" panose="020B0604020202020204" pitchFamily="34" charset="0"/>
              <a:buChar char="•"/>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1,695 fatalities</a:t>
            </a:r>
          </a:p>
          <a:p>
            <a:pPr marL="742950" lvl="1" indent="-285750">
              <a:buFont typeface="Arial" panose="020B0604020202020204" pitchFamily="34" charset="0"/>
              <a:buChar char="•"/>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28,967 serious injuries</a:t>
            </a:r>
          </a:p>
          <a:p>
            <a:pPr>
              <a:buFont typeface="Arial" panose="020B0604020202020204" pitchFamily="34" charset="0"/>
              <a:buChar char="•"/>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Precise statistical analysis enables targeted safety interventions</a:t>
            </a:r>
          </a:p>
          <a:p>
            <a:pPr>
              <a:buFont typeface="Arial" panose="020B0604020202020204" pitchFamily="34" charset="0"/>
              <a:buChar char="•"/>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Comprehensive data provides insights beyond surface-level observations</a:t>
            </a:r>
          </a:p>
          <a:p>
            <a:r>
              <a:rPr lang="en-US" sz="1000" i="0" dirty="0">
                <a:solidFill>
                  <a:srgbClr val="282828"/>
                </a:solidFill>
                <a:effectLst/>
                <a:latin typeface="Calibri" panose="020F0502020204030204" pitchFamily="34" charset="0"/>
                <a:ea typeface="Calibri" panose="020F0502020204030204" pitchFamily="34" charset="0"/>
                <a:cs typeface="Calibri" panose="020F0502020204030204" pitchFamily="34" charset="0"/>
              </a:rPr>
              <a:t>Source: Department for Transport (2024</a:t>
            </a:r>
            <a:r>
              <a:rPr lang="en-US" sz="10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63152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729A1-004D-87AC-581E-41F43F6069A7}"/>
            </a:ext>
          </a:extLst>
        </p:cNvPr>
        <p:cNvGrpSpPr/>
        <p:nvPr/>
      </p:nvGrpSpPr>
      <p:grpSpPr>
        <a:xfrm>
          <a:off x="0" y="0"/>
          <a:ext cx="0" cy="0"/>
          <a:chOff x="0" y="0"/>
          <a:chExt cx="0" cy="0"/>
        </a:xfrm>
      </p:grpSpPr>
      <p:pic>
        <p:nvPicPr>
          <p:cNvPr id="4" name="Picture 3" descr="A screenshot of a computer&#10;&#10;AI-generated content may be incorrect.">
            <a:extLst>
              <a:ext uri="{FF2B5EF4-FFF2-40B4-BE49-F238E27FC236}">
                <a16:creationId xmlns:a16="http://schemas.microsoft.com/office/drawing/2014/main" id="{DF741C13-7D7F-74EF-22CE-3009C9791CB6}"/>
              </a:ext>
            </a:extLst>
          </p:cNvPr>
          <p:cNvPicPr>
            <a:picLocks noChangeAspect="1"/>
          </p:cNvPicPr>
          <p:nvPr/>
        </p:nvPicPr>
        <p:blipFill>
          <a:blip r:embed="rId2">
            <a:extLst>
              <a:ext uri="{28A0092B-C50C-407E-A947-70E740481C1C}">
                <a14:useLocalDpi xmlns:a14="http://schemas.microsoft.com/office/drawing/2010/main" val="0"/>
              </a:ext>
            </a:extLst>
          </a:blip>
          <a:srcRect l="20775" t="25200" r="27025" b="20267"/>
          <a:stretch/>
        </p:blipFill>
        <p:spPr>
          <a:xfrm>
            <a:off x="1319580" y="854312"/>
            <a:ext cx="9552840" cy="5613666"/>
          </a:xfrm>
          <a:prstGeom prst="rect">
            <a:avLst/>
          </a:prstGeom>
        </p:spPr>
      </p:pic>
      <p:sp>
        <p:nvSpPr>
          <p:cNvPr id="5" name="Title 1">
            <a:extLst>
              <a:ext uri="{FF2B5EF4-FFF2-40B4-BE49-F238E27FC236}">
                <a16:creationId xmlns:a16="http://schemas.microsoft.com/office/drawing/2014/main" id="{79269738-6DED-3B7E-FE3F-14D749F4A31D}"/>
              </a:ext>
            </a:extLst>
          </p:cNvPr>
          <p:cNvSpPr txBox="1">
            <a:spLocks/>
          </p:cNvSpPr>
          <p:nvPr/>
        </p:nvSpPr>
        <p:spPr>
          <a:xfrm>
            <a:off x="3344235" y="159977"/>
            <a:ext cx="6592187" cy="69433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4000" b="1"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PROJECT OBJECTIVES</a:t>
            </a:r>
          </a:p>
        </p:txBody>
      </p:sp>
      <p:sp>
        <p:nvSpPr>
          <p:cNvPr id="6" name="Slide Number Placeholder 5">
            <a:extLst>
              <a:ext uri="{FF2B5EF4-FFF2-40B4-BE49-F238E27FC236}">
                <a16:creationId xmlns:a16="http://schemas.microsoft.com/office/drawing/2014/main" id="{F1E29FD0-8EB3-60F3-D5C6-9E08EB848B97}"/>
              </a:ext>
            </a:extLst>
          </p:cNvPr>
          <p:cNvSpPr>
            <a:spLocks noGrp="1"/>
          </p:cNvSpPr>
          <p:nvPr>
            <p:ph type="sldNum" sz="quarter" idx="12"/>
          </p:nvPr>
        </p:nvSpPr>
        <p:spPr/>
        <p:txBody>
          <a:bodyPr/>
          <a:lstStyle/>
          <a:p>
            <a:fld id="{C5DF3F30-E63C-46E3-A349-304CAA61042B}" type="slidenum">
              <a:rPr lang="en-CA" sz="2000" smtClean="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3</a:t>
            </a:fld>
            <a:endParaRPr lang="en-CA" sz="2000"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5609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B86D5E-95D7-E25F-55FF-959695B7F27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8C057634-3CDB-0398-6367-1E39D6F19F2E}"/>
              </a:ext>
            </a:extLst>
          </p:cNvPr>
          <p:cNvSpPr txBox="1">
            <a:spLocks/>
          </p:cNvSpPr>
          <p:nvPr/>
        </p:nvSpPr>
        <p:spPr>
          <a:xfrm>
            <a:off x="2955260" y="296824"/>
            <a:ext cx="7145080" cy="69433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4000" b="1"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PROJECT EXPECTATIONS</a:t>
            </a:r>
          </a:p>
        </p:txBody>
      </p:sp>
      <p:grpSp>
        <p:nvGrpSpPr>
          <p:cNvPr id="14" name="Group 13">
            <a:extLst>
              <a:ext uri="{FF2B5EF4-FFF2-40B4-BE49-F238E27FC236}">
                <a16:creationId xmlns:a16="http://schemas.microsoft.com/office/drawing/2014/main" id="{EE8D1E02-4565-ECA6-1C0D-D2E09A2F26F0}"/>
              </a:ext>
            </a:extLst>
          </p:cNvPr>
          <p:cNvGrpSpPr/>
          <p:nvPr/>
        </p:nvGrpSpPr>
        <p:grpSpPr>
          <a:xfrm>
            <a:off x="6273800" y="1137254"/>
            <a:ext cx="5079950" cy="5239727"/>
            <a:chOff x="2717850" y="1817681"/>
            <a:chExt cx="4419600" cy="4876800"/>
          </a:xfrm>
        </p:grpSpPr>
        <p:grpSp>
          <p:nvGrpSpPr>
            <p:cNvPr id="11" name="Group 10">
              <a:extLst>
                <a:ext uri="{FF2B5EF4-FFF2-40B4-BE49-F238E27FC236}">
                  <a16:creationId xmlns:a16="http://schemas.microsoft.com/office/drawing/2014/main" id="{45D93C77-1EE9-E85E-DD40-2B3D1D5C2822}"/>
                </a:ext>
              </a:extLst>
            </p:cNvPr>
            <p:cNvGrpSpPr/>
            <p:nvPr/>
          </p:nvGrpSpPr>
          <p:grpSpPr>
            <a:xfrm>
              <a:off x="2717850" y="1817681"/>
              <a:ext cx="4419600" cy="4876800"/>
              <a:chOff x="2857500" y="1447800"/>
              <a:chExt cx="4419600" cy="4876800"/>
            </a:xfrm>
          </p:grpSpPr>
          <p:sp>
            <p:nvSpPr>
              <p:cNvPr id="9" name="Rectangle: Rounded Corners 8">
                <a:extLst>
                  <a:ext uri="{FF2B5EF4-FFF2-40B4-BE49-F238E27FC236}">
                    <a16:creationId xmlns:a16="http://schemas.microsoft.com/office/drawing/2014/main" id="{FDEDDF3E-9078-AEFC-3CD2-37DCDCFC4D68}"/>
                  </a:ext>
                </a:extLst>
              </p:cNvPr>
              <p:cNvSpPr/>
              <p:nvPr/>
            </p:nvSpPr>
            <p:spPr>
              <a:xfrm>
                <a:off x="2857500" y="1447800"/>
                <a:ext cx="4419600" cy="1765300"/>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ED97B76A-8D99-DD50-5C07-0BEC823D6200}"/>
                  </a:ext>
                </a:extLst>
              </p:cNvPr>
              <p:cNvSpPr/>
              <p:nvPr/>
            </p:nvSpPr>
            <p:spPr>
              <a:xfrm>
                <a:off x="2921100" y="3213100"/>
                <a:ext cx="4356000" cy="3111500"/>
              </a:xfrm>
              <a:prstGeom prst="round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2" name="TextBox 11">
              <a:extLst>
                <a:ext uri="{FF2B5EF4-FFF2-40B4-BE49-F238E27FC236}">
                  <a16:creationId xmlns:a16="http://schemas.microsoft.com/office/drawing/2014/main" id="{0D701507-67A0-2F47-2B9E-702D65DECAF4}"/>
                </a:ext>
              </a:extLst>
            </p:cNvPr>
            <p:cNvSpPr txBox="1"/>
            <p:nvPr/>
          </p:nvSpPr>
          <p:spPr>
            <a:xfrm>
              <a:off x="3292404" y="2320293"/>
              <a:ext cx="3546764" cy="773438"/>
            </a:xfrm>
            <a:prstGeom prst="rect">
              <a:avLst/>
            </a:prstGeom>
            <a:noFill/>
          </p:spPr>
          <p:txBody>
            <a:bodyPr wrap="square" rtlCol="0">
              <a:spAutoFit/>
            </a:bodyPr>
            <a:lstStyle/>
            <a:p>
              <a:r>
                <a:rPr lang="en-CA" sz="4800" b="1" dirty="0">
                  <a:solidFill>
                    <a:schemeClr val="bg1"/>
                  </a:solidFill>
                  <a:latin typeface="Calibri" panose="020F0502020204030204" pitchFamily="34" charset="0"/>
                  <a:ea typeface="Calibri" panose="020F0502020204030204" pitchFamily="34" charset="0"/>
                  <a:cs typeface="Calibri" panose="020F0502020204030204" pitchFamily="34" charset="0"/>
                </a:rPr>
                <a:t>Report Outline</a:t>
              </a:r>
            </a:p>
          </p:txBody>
        </p:sp>
        <p:sp>
          <p:nvSpPr>
            <p:cNvPr id="13" name="TextBox 12">
              <a:extLst>
                <a:ext uri="{FF2B5EF4-FFF2-40B4-BE49-F238E27FC236}">
                  <a16:creationId xmlns:a16="http://schemas.microsoft.com/office/drawing/2014/main" id="{B3E9AFFE-4135-61A1-8241-D29B25B5EB7C}"/>
                </a:ext>
              </a:extLst>
            </p:cNvPr>
            <p:cNvSpPr txBox="1"/>
            <p:nvPr/>
          </p:nvSpPr>
          <p:spPr>
            <a:xfrm>
              <a:off x="3162350" y="3857441"/>
              <a:ext cx="3975100" cy="2232021"/>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CA" sz="3200" b="1" dirty="0">
                  <a:latin typeface="Calibri" panose="020F0502020204030204" pitchFamily="34" charset="0"/>
                  <a:ea typeface="Calibri" panose="020F0502020204030204" pitchFamily="34" charset="0"/>
                  <a:cs typeface="Calibri" panose="020F0502020204030204" pitchFamily="34" charset="0"/>
                </a:rPr>
                <a:t>Statistical Analysis</a:t>
              </a:r>
            </a:p>
            <a:p>
              <a:pPr marL="571500" indent="-571500">
                <a:lnSpc>
                  <a:spcPct val="150000"/>
                </a:lnSpc>
                <a:buFont typeface="Arial" panose="020B0604020202020204" pitchFamily="34" charset="0"/>
                <a:buChar char="•"/>
              </a:pPr>
              <a:r>
                <a:rPr lang="en-CA" sz="3200" b="1" dirty="0">
                  <a:latin typeface="Calibri" panose="020F0502020204030204" pitchFamily="34" charset="0"/>
                  <a:ea typeface="Calibri" panose="020F0502020204030204" pitchFamily="34" charset="0"/>
                  <a:cs typeface="Calibri" panose="020F0502020204030204" pitchFamily="34" charset="0"/>
                </a:rPr>
                <a:t>Dashboard</a:t>
              </a:r>
            </a:p>
            <a:p>
              <a:pPr marL="571500" indent="-571500">
                <a:lnSpc>
                  <a:spcPct val="150000"/>
                </a:lnSpc>
                <a:buFont typeface="Arial" panose="020B0604020202020204" pitchFamily="34" charset="0"/>
                <a:buChar char="•"/>
              </a:pPr>
              <a:r>
                <a:rPr lang="en-CA" sz="3200" b="1" dirty="0">
                  <a:latin typeface="Calibri" panose="020F0502020204030204" pitchFamily="34" charset="0"/>
                  <a:ea typeface="Calibri" panose="020F0502020204030204" pitchFamily="34" charset="0"/>
                  <a:cs typeface="Calibri" panose="020F0502020204030204" pitchFamily="34" charset="0"/>
                </a:rPr>
                <a:t>Recommendations</a:t>
              </a:r>
            </a:p>
          </p:txBody>
        </p:sp>
      </p:grpSp>
      <p:pic>
        <p:nvPicPr>
          <p:cNvPr id="15" name="Picture 14" descr="A computer screen shot&#10;&#10;AI-generated content may be incorrect.">
            <a:extLst>
              <a:ext uri="{FF2B5EF4-FFF2-40B4-BE49-F238E27FC236}">
                <a16:creationId xmlns:a16="http://schemas.microsoft.com/office/drawing/2014/main" id="{F2AB311D-C5B8-E203-FD15-2732F413BF6E}"/>
              </a:ext>
            </a:extLst>
          </p:cNvPr>
          <p:cNvPicPr>
            <a:picLocks noChangeAspect="1"/>
          </p:cNvPicPr>
          <p:nvPr/>
        </p:nvPicPr>
        <p:blipFill>
          <a:blip r:embed="rId2">
            <a:extLst>
              <a:ext uri="{28A0092B-C50C-407E-A947-70E740481C1C}">
                <a14:useLocalDpi xmlns:a14="http://schemas.microsoft.com/office/drawing/2010/main" val="0"/>
              </a:ext>
            </a:extLst>
          </a:blip>
          <a:srcRect l="30102" t="26666" r="31987" b="37299"/>
          <a:stretch/>
        </p:blipFill>
        <p:spPr>
          <a:xfrm>
            <a:off x="223551" y="1423743"/>
            <a:ext cx="5835897" cy="3937136"/>
          </a:xfrm>
          <a:prstGeom prst="rect">
            <a:avLst/>
          </a:prstGeom>
        </p:spPr>
      </p:pic>
      <p:sp>
        <p:nvSpPr>
          <p:cNvPr id="16" name="Title 1">
            <a:extLst>
              <a:ext uri="{FF2B5EF4-FFF2-40B4-BE49-F238E27FC236}">
                <a16:creationId xmlns:a16="http://schemas.microsoft.com/office/drawing/2014/main" id="{C6C888AE-78EB-3D00-A538-1EED0083113A}"/>
              </a:ext>
            </a:extLst>
          </p:cNvPr>
          <p:cNvSpPr txBox="1">
            <a:spLocks/>
          </p:cNvSpPr>
          <p:nvPr/>
        </p:nvSpPr>
        <p:spPr>
          <a:xfrm>
            <a:off x="900900" y="4704583"/>
            <a:ext cx="5372900" cy="85639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4800" b="1" dirty="0">
                <a:solidFill>
                  <a:schemeClr val="bg2">
                    <a:lumMod val="90000"/>
                  </a:schemeClr>
                </a:solidFill>
                <a:latin typeface="Calibri" panose="020F0502020204030204" pitchFamily="34" charset="0"/>
                <a:ea typeface="Calibri" panose="020F0502020204030204" pitchFamily="34" charset="0"/>
                <a:cs typeface="Calibri" panose="020F0502020204030204" pitchFamily="34" charset="0"/>
              </a:rPr>
              <a:t>CORETECH LABS</a:t>
            </a:r>
          </a:p>
        </p:txBody>
      </p:sp>
      <p:sp>
        <p:nvSpPr>
          <p:cNvPr id="19" name="Slide Number Placeholder 18">
            <a:extLst>
              <a:ext uri="{FF2B5EF4-FFF2-40B4-BE49-F238E27FC236}">
                <a16:creationId xmlns:a16="http://schemas.microsoft.com/office/drawing/2014/main" id="{935B18F6-DB49-27F8-F75D-CAF580F8A004}"/>
              </a:ext>
            </a:extLst>
          </p:cNvPr>
          <p:cNvSpPr>
            <a:spLocks noGrp="1"/>
          </p:cNvSpPr>
          <p:nvPr>
            <p:ph type="sldNum" sz="quarter" idx="12"/>
          </p:nvPr>
        </p:nvSpPr>
        <p:spPr/>
        <p:txBody>
          <a:bodyPr/>
          <a:lstStyle/>
          <a:p>
            <a:fld id="{C5DF3F30-E63C-46E3-A349-304CAA61042B}" type="slidenum">
              <a:rPr lang="en-CA" sz="2000" smtClean="0">
                <a:solidFill>
                  <a:schemeClr val="accent5">
                    <a:lumMod val="50000"/>
                  </a:schemeClr>
                </a:solidFill>
              </a:rPr>
              <a:t>4</a:t>
            </a:fld>
            <a:endParaRPr lang="en-CA" sz="2000" dirty="0">
              <a:solidFill>
                <a:schemeClr val="accent5">
                  <a:lumMod val="50000"/>
                </a:schemeClr>
              </a:solidFill>
            </a:endParaRPr>
          </a:p>
        </p:txBody>
      </p:sp>
    </p:spTree>
    <p:extLst>
      <p:ext uri="{BB962C8B-B14F-4D97-AF65-F5344CB8AC3E}">
        <p14:creationId xmlns:p14="http://schemas.microsoft.com/office/powerpoint/2010/main" val="3939093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F191E-9DBC-0B2B-BE00-C797025FCFC8}"/>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13C8F5E-5CA7-F897-82D4-DE0706C52824}"/>
              </a:ext>
            </a:extLst>
          </p:cNvPr>
          <p:cNvSpPr txBox="1">
            <a:spLocks/>
          </p:cNvSpPr>
          <p:nvPr/>
        </p:nvSpPr>
        <p:spPr>
          <a:xfrm>
            <a:off x="2721935" y="163519"/>
            <a:ext cx="6592187" cy="69433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4000" b="1"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STATISTICAL ANALYSIS</a:t>
            </a:r>
          </a:p>
        </p:txBody>
      </p:sp>
      <p:pic>
        <p:nvPicPr>
          <p:cNvPr id="2" name="Picture 1">
            <a:extLst>
              <a:ext uri="{FF2B5EF4-FFF2-40B4-BE49-F238E27FC236}">
                <a16:creationId xmlns:a16="http://schemas.microsoft.com/office/drawing/2014/main" id="{C162A89D-1691-347D-A724-EB23F9D58293}"/>
              </a:ext>
            </a:extLst>
          </p:cNvPr>
          <p:cNvPicPr>
            <a:picLocks noChangeAspect="1"/>
          </p:cNvPicPr>
          <p:nvPr/>
        </p:nvPicPr>
        <p:blipFill>
          <a:blip r:embed="rId2"/>
          <a:stretch>
            <a:fillRect/>
          </a:stretch>
        </p:blipFill>
        <p:spPr>
          <a:xfrm>
            <a:off x="838516" y="760029"/>
            <a:ext cx="10359024" cy="4781783"/>
          </a:xfrm>
          <a:prstGeom prst="rect">
            <a:avLst/>
          </a:prstGeom>
        </p:spPr>
      </p:pic>
      <p:sp>
        <p:nvSpPr>
          <p:cNvPr id="9" name="Slide Number Placeholder 8">
            <a:extLst>
              <a:ext uri="{FF2B5EF4-FFF2-40B4-BE49-F238E27FC236}">
                <a16:creationId xmlns:a16="http://schemas.microsoft.com/office/drawing/2014/main" id="{2A400DF1-0C18-A5BF-1047-61656221B914}"/>
              </a:ext>
            </a:extLst>
          </p:cNvPr>
          <p:cNvSpPr>
            <a:spLocks noGrp="1"/>
          </p:cNvSpPr>
          <p:nvPr>
            <p:ph type="sldNum" sz="quarter" idx="12"/>
          </p:nvPr>
        </p:nvSpPr>
        <p:spPr/>
        <p:txBody>
          <a:bodyPr/>
          <a:lstStyle/>
          <a:p>
            <a:fld id="{C5DF3F30-E63C-46E3-A349-304CAA61042B}" type="slidenum">
              <a:rPr lang="en-CA" sz="2000" smtClean="0">
                <a:solidFill>
                  <a:schemeClr val="accent5">
                    <a:lumMod val="50000"/>
                  </a:schemeClr>
                </a:solidFill>
              </a:rPr>
              <a:t>5</a:t>
            </a:fld>
            <a:endParaRPr lang="en-CA" sz="2000">
              <a:solidFill>
                <a:schemeClr val="accent5">
                  <a:lumMod val="50000"/>
                </a:schemeClr>
              </a:solidFill>
            </a:endParaRPr>
          </a:p>
        </p:txBody>
      </p:sp>
      <p:sp>
        <p:nvSpPr>
          <p:cNvPr id="6" name="Rectangle: Rounded Corners 5">
            <a:extLst>
              <a:ext uri="{FF2B5EF4-FFF2-40B4-BE49-F238E27FC236}">
                <a16:creationId xmlns:a16="http://schemas.microsoft.com/office/drawing/2014/main" id="{5C5810C5-B232-4636-5EF5-AD84191E50DF}"/>
              </a:ext>
            </a:extLst>
          </p:cNvPr>
          <p:cNvSpPr/>
          <p:nvPr/>
        </p:nvSpPr>
        <p:spPr>
          <a:xfrm>
            <a:off x="58455" y="5599134"/>
            <a:ext cx="12075090" cy="1258866"/>
          </a:xfrm>
          <a:prstGeom prst="round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This statistical summary provides key descriptive statistics for road accidents in the UK, covering three main variables: Number of Casualties, Number of Vehicles, and Speed Limit. The data shows that on average, there are 1.36 casualties per incident, 1.83 vehicles involved, with a mean speed limit of 38.87 mph, across a total of 307,973 recorded incidents in 2021-2022.</a:t>
            </a:r>
            <a:endParaRPr lang="en-CA"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65636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12311F-4A4B-0BA2-A673-40355E178080}"/>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EE06431-C181-BED1-D25F-83A03F5A1EC0}"/>
              </a:ext>
            </a:extLst>
          </p:cNvPr>
          <p:cNvSpPr txBox="1">
            <a:spLocks/>
          </p:cNvSpPr>
          <p:nvPr/>
        </p:nvSpPr>
        <p:spPr>
          <a:xfrm>
            <a:off x="2721935" y="163519"/>
            <a:ext cx="6592187" cy="69433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4000" b="1"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STATISTICAL ANALYSIS</a:t>
            </a:r>
          </a:p>
        </p:txBody>
      </p:sp>
      <p:pic>
        <p:nvPicPr>
          <p:cNvPr id="2" name="Picture 1">
            <a:extLst>
              <a:ext uri="{FF2B5EF4-FFF2-40B4-BE49-F238E27FC236}">
                <a16:creationId xmlns:a16="http://schemas.microsoft.com/office/drawing/2014/main" id="{515A02B8-9C61-7001-4826-B79A046A1FB3}"/>
              </a:ext>
            </a:extLst>
          </p:cNvPr>
          <p:cNvPicPr>
            <a:picLocks noChangeAspect="1"/>
          </p:cNvPicPr>
          <p:nvPr/>
        </p:nvPicPr>
        <p:blipFill>
          <a:blip r:embed="rId2"/>
          <a:stretch>
            <a:fillRect/>
          </a:stretch>
        </p:blipFill>
        <p:spPr>
          <a:xfrm>
            <a:off x="838516" y="760029"/>
            <a:ext cx="10359024" cy="4781783"/>
          </a:xfrm>
          <a:prstGeom prst="rect">
            <a:avLst/>
          </a:prstGeom>
        </p:spPr>
      </p:pic>
      <p:sp>
        <p:nvSpPr>
          <p:cNvPr id="9" name="Slide Number Placeholder 8">
            <a:extLst>
              <a:ext uri="{FF2B5EF4-FFF2-40B4-BE49-F238E27FC236}">
                <a16:creationId xmlns:a16="http://schemas.microsoft.com/office/drawing/2014/main" id="{DF2A5C5B-ED25-40D5-2B2A-BC52C10D6969}"/>
              </a:ext>
            </a:extLst>
          </p:cNvPr>
          <p:cNvSpPr>
            <a:spLocks noGrp="1"/>
          </p:cNvSpPr>
          <p:nvPr>
            <p:ph type="sldNum" sz="quarter" idx="12"/>
          </p:nvPr>
        </p:nvSpPr>
        <p:spPr/>
        <p:txBody>
          <a:bodyPr/>
          <a:lstStyle/>
          <a:p>
            <a:fld id="{C5DF3F30-E63C-46E3-A349-304CAA61042B}" type="slidenum">
              <a:rPr lang="en-CA" sz="2000" smtClean="0">
                <a:solidFill>
                  <a:schemeClr val="accent5">
                    <a:lumMod val="50000"/>
                  </a:schemeClr>
                </a:solidFill>
              </a:rPr>
              <a:t>6</a:t>
            </a:fld>
            <a:endParaRPr lang="en-CA" sz="2000">
              <a:solidFill>
                <a:schemeClr val="accent5">
                  <a:lumMod val="50000"/>
                </a:schemeClr>
              </a:solidFill>
            </a:endParaRPr>
          </a:p>
        </p:txBody>
      </p:sp>
      <p:sp>
        <p:nvSpPr>
          <p:cNvPr id="6" name="Rectangle: Rounded Corners 5">
            <a:extLst>
              <a:ext uri="{FF2B5EF4-FFF2-40B4-BE49-F238E27FC236}">
                <a16:creationId xmlns:a16="http://schemas.microsoft.com/office/drawing/2014/main" id="{2C581813-D6C6-62E2-6F00-B2AB749917DF}"/>
              </a:ext>
            </a:extLst>
          </p:cNvPr>
          <p:cNvSpPr/>
          <p:nvPr/>
        </p:nvSpPr>
        <p:spPr>
          <a:xfrm>
            <a:off x="58455" y="5599134"/>
            <a:ext cx="12075090" cy="1258866"/>
          </a:xfrm>
          <a:prstGeom prst="round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600" b="1" dirty="0">
                <a:solidFill>
                  <a:schemeClr val="tx1"/>
                </a:solidFill>
                <a:latin typeface="Calibri" panose="020F0502020204030204" pitchFamily="34" charset="0"/>
                <a:ea typeface="Calibri" panose="020F0502020204030204" pitchFamily="34" charset="0"/>
                <a:cs typeface="Calibri" panose="020F0502020204030204" pitchFamily="34" charset="0"/>
              </a:rPr>
              <a:t>The number of casualties per incident is 1.36, with a median and mode of 1. Max record is 48 whilst the most involve. High Kurtosis – few extreme cases with very high casualties.</a:t>
            </a:r>
          </a:p>
          <a:p>
            <a:pPr algn="just"/>
            <a:r>
              <a:rPr lang="en-US" sz="1600" b="1" dirty="0">
                <a:solidFill>
                  <a:schemeClr val="tx1"/>
                </a:solidFill>
                <a:latin typeface="Calibri" panose="020F0502020204030204" pitchFamily="34" charset="0"/>
                <a:ea typeface="Calibri" panose="020F0502020204030204" pitchFamily="34" charset="0"/>
                <a:cs typeface="Calibri" panose="020F0502020204030204" pitchFamily="34" charset="0"/>
              </a:rPr>
              <a:t>Mean is 1.83- most accidents involve one or two vehicles- max is 32 rare cases. Most accidents involve few vehicles, extreme cases occur.</a:t>
            </a:r>
          </a:p>
          <a:p>
            <a:pPr algn="just"/>
            <a:r>
              <a:rPr lang="en-US" sz="1600" b="1" dirty="0">
                <a:solidFill>
                  <a:schemeClr val="tx1"/>
                </a:solidFill>
                <a:latin typeface="Calibri" panose="020F0502020204030204" pitchFamily="34" charset="0"/>
                <a:ea typeface="Calibri" panose="020F0502020204030204" pitchFamily="34" charset="0"/>
                <a:cs typeface="Calibri" panose="020F0502020204030204" pitchFamily="34" charset="0"/>
              </a:rPr>
              <a:t>Speed limit mean 38.87. range from 10-60.  +</a:t>
            </a:r>
            <a:r>
              <a:rPr lang="en-US" sz="1600" b="1" dirty="0" err="1">
                <a:solidFill>
                  <a:schemeClr val="tx1"/>
                </a:solidFill>
                <a:latin typeface="Calibri" panose="020F0502020204030204" pitchFamily="34" charset="0"/>
                <a:ea typeface="Calibri" panose="020F0502020204030204" pitchFamily="34" charset="0"/>
                <a:cs typeface="Calibri" panose="020F0502020204030204" pitchFamily="34" charset="0"/>
              </a:rPr>
              <a:t>ve</a:t>
            </a:r>
            <a:r>
              <a:rPr lang="en-US" sz="1600" b="1" dirty="0">
                <a:solidFill>
                  <a:schemeClr val="tx1"/>
                </a:solidFill>
                <a:latin typeface="Calibri" panose="020F0502020204030204" pitchFamily="34" charset="0"/>
                <a:ea typeface="Calibri" panose="020F0502020204030204" pitchFamily="34" charset="0"/>
                <a:cs typeface="Calibri" panose="020F0502020204030204" pitchFamily="34" charset="0"/>
              </a:rPr>
              <a:t> skewness, more roads have lower speed limits than higher ones. </a:t>
            </a:r>
            <a:endParaRPr lang="en-CA" sz="16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51700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601B83-931F-6BAB-3AD2-50B33AC7D918}"/>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A701163-2D70-50B2-2661-C2C0FB940BCB}"/>
              </a:ext>
            </a:extLst>
          </p:cNvPr>
          <p:cNvSpPr txBox="1">
            <a:spLocks/>
          </p:cNvSpPr>
          <p:nvPr/>
        </p:nvSpPr>
        <p:spPr>
          <a:xfrm>
            <a:off x="596900" y="-27601"/>
            <a:ext cx="10998200" cy="69433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0" u="none" strike="noStrike" dirty="0">
                <a:solidFill>
                  <a:schemeClr val="accent5">
                    <a:lumMod val="50000"/>
                  </a:schemeClr>
                </a:solidFill>
                <a:effectLst/>
                <a:latin typeface="Calibri" panose="020F0502020204030204" pitchFamily="34" charset="0"/>
                <a:ea typeface="Calibri" panose="020F0502020204030204" pitchFamily="34" charset="0"/>
                <a:cs typeface="Calibri" panose="020F0502020204030204" pitchFamily="34" charset="0"/>
              </a:rPr>
              <a:t>CASUALTIES BY DAYS OF THE WEEK, MONTH &amp; YEAR</a:t>
            </a:r>
            <a:r>
              <a:rPr lang="en-US" sz="3600"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 </a:t>
            </a:r>
            <a:endParaRPr lang="en-CA" sz="3600" b="1"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25A40FFB-13A7-7330-62C8-D9798A5D9B68}"/>
              </a:ext>
            </a:extLst>
          </p:cNvPr>
          <p:cNvPicPr>
            <a:picLocks noChangeAspect="1"/>
          </p:cNvPicPr>
          <p:nvPr/>
        </p:nvPicPr>
        <p:blipFill>
          <a:blip r:embed="rId2"/>
          <a:stretch>
            <a:fillRect/>
          </a:stretch>
        </p:blipFill>
        <p:spPr>
          <a:xfrm>
            <a:off x="57151" y="557704"/>
            <a:ext cx="7048500" cy="6300296"/>
          </a:xfrm>
          <a:prstGeom prst="rect">
            <a:avLst/>
          </a:prstGeom>
        </p:spPr>
      </p:pic>
      <p:sp>
        <p:nvSpPr>
          <p:cNvPr id="6" name="Slide Number Placeholder 5">
            <a:extLst>
              <a:ext uri="{FF2B5EF4-FFF2-40B4-BE49-F238E27FC236}">
                <a16:creationId xmlns:a16="http://schemas.microsoft.com/office/drawing/2014/main" id="{C99DF5B2-CFDB-300B-A603-43D75DBDE519}"/>
              </a:ext>
            </a:extLst>
          </p:cNvPr>
          <p:cNvSpPr>
            <a:spLocks noGrp="1"/>
          </p:cNvSpPr>
          <p:nvPr>
            <p:ph type="sldNum" sz="quarter" idx="12"/>
          </p:nvPr>
        </p:nvSpPr>
        <p:spPr/>
        <p:txBody>
          <a:bodyPr/>
          <a:lstStyle/>
          <a:p>
            <a:fld id="{C5DF3F30-E63C-46E3-A349-304CAA61042B}" type="slidenum">
              <a:rPr lang="en-CA" sz="2000" smtClean="0">
                <a:solidFill>
                  <a:schemeClr val="accent5">
                    <a:lumMod val="50000"/>
                  </a:schemeClr>
                </a:solidFill>
              </a:rPr>
              <a:t>7</a:t>
            </a:fld>
            <a:endParaRPr lang="en-CA" sz="2000">
              <a:solidFill>
                <a:schemeClr val="accent5">
                  <a:lumMod val="50000"/>
                </a:schemeClr>
              </a:solidFill>
            </a:endParaRPr>
          </a:p>
        </p:txBody>
      </p:sp>
      <p:sp>
        <p:nvSpPr>
          <p:cNvPr id="3" name="Rectangle: Rounded Corners 2">
            <a:extLst>
              <a:ext uri="{FF2B5EF4-FFF2-40B4-BE49-F238E27FC236}">
                <a16:creationId xmlns:a16="http://schemas.microsoft.com/office/drawing/2014/main" id="{345DC813-1009-6AF0-C522-557895A05C8D}"/>
              </a:ext>
            </a:extLst>
          </p:cNvPr>
          <p:cNvSpPr/>
          <p:nvPr/>
        </p:nvSpPr>
        <p:spPr>
          <a:xfrm>
            <a:off x="7048500" y="689445"/>
            <a:ext cx="5086349" cy="5666905"/>
          </a:xfrm>
          <a:prstGeom prst="round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There's a notable decrease in total casualties from 2021 (222,146) to 2022 (195,737), representing approximately a 12% reduction in road accidents. </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color-coded heatmap uses a gradient from green (lower casualties) to red (higher casualties), making it easy to visually identify patterns and peaks in road accidents. </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Weekdays (Monday through Friday) generally show higher casualty numbers compared to weekends, likely due to increased commuter and work-related traffic. </a:t>
            </a:r>
          </a:p>
        </p:txBody>
      </p:sp>
    </p:spTree>
    <p:extLst>
      <p:ext uri="{BB962C8B-B14F-4D97-AF65-F5344CB8AC3E}">
        <p14:creationId xmlns:p14="http://schemas.microsoft.com/office/powerpoint/2010/main" val="1911973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3F3E8D-A628-D891-B131-65A25844E4D8}"/>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367ABE1-469D-3053-D90D-CAC2527BE0E7}"/>
              </a:ext>
            </a:extLst>
          </p:cNvPr>
          <p:cNvSpPr txBox="1">
            <a:spLocks/>
          </p:cNvSpPr>
          <p:nvPr/>
        </p:nvSpPr>
        <p:spPr>
          <a:xfrm>
            <a:off x="596900" y="-27601"/>
            <a:ext cx="10998200" cy="69433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0" u="none" strike="noStrike" dirty="0">
                <a:solidFill>
                  <a:schemeClr val="accent5">
                    <a:lumMod val="50000"/>
                  </a:schemeClr>
                </a:solidFill>
                <a:effectLst/>
                <a:latin typeface="Calibri" panose="020F0502020204030204" pitchFamily="34" charset="0"/>
                <a:ea typeface="Calibri" panose="020F0502020204030204" pitchFamily="34" charset="0"/>
                <a:cs typeface="Calibri" panose="020F0502020204030204" pitchFamily="34" charset="0"/>
              </a:rPr>
              <a:t>CASUALITIES BY DAYS OF THE WEEK, MONTH &amp; YEAR</a:t>
            </a:r>
            <a:r>
              <a:rPr lang="en-US" sz="3600"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 </a:t>
            </a:r>
            <a:endParaRPr lang="en-CA" sz="3600" b="1"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59305ABE-6311-0BC2-3513-201A5E6B10DB}"/>
              </a:ext>
            </a:extLst>
          </p:cNvPr>
          <p:cNvPicPr>
            <a:picLocks noChangeAspect="1"/>
          </p:cNvPicPr>
          <p:nvPr/>
        </p:nvPicPr>
        <p:blipFill>
          <a:blip r:embed="rId2"/>
          <a:stretch>
            <a:fillRect/>
          </a:stretch>
        </p:blipFill>
        <p:spPr>
          <a:xfrm>
            <a:off x="57151" y="557704"/>
            <a:ext cx="7048500" cy="6300296"/>
          </a:xfrm>
          <a:prstGeom prst="rect">
            <a:avLst/>
          </a:prstGeom>
        </p:spPr>
      </p:pic>
      <p:sp>
        <p:nvSpPr>
          <p:cNvPr id="6" name="Slide Number Placeholder 5">
            <a:extLst>
              <a:ext uri="{FF2B5EF4-FFF2-40B4-BE49-F238E27FC236}">
                <a16:creationId xmlns:a16="http://schemas.microsoft.com/office/drawing/2014/main" id="{A19E742C-6C5B-43BE-4D42-3B18F252BA3F}"/>
              </a:ext>
            </a:extLst>
          </p:cNvPr>
          <p:cNvSpPr>
            <a:spLocks noGrp="1"/>
          </p:cNvSpPr>
          <p:nvPr>
            <p:ph type="sldNum" sz="quarter" idx="12"/>
          </p:nvPr>
        </p:nvSpPr>
        <p:spPr/>
        <p:txBody>
          <a:bodyPr/>
          <a:lstStyle/>
          <a:p>
            <a:fld id="{C5DF3F30-E63C-46E3-A349-304CAA61042B}" type="slidenum">
              <a:rPr lang="en-CA" sz="2000" smtClean="0">
                <a:solidFill>
                  <a:schemeClr val="accent5">
                    <a:lumMod val="50000"/>
                  </a:schemeClr>
                </a:solidFill>
              </a:rPr>
              <a:t>8</a:t>
            </a:fld>
            <a:endParaRPr lang="en-CA" sz="2000">
              <a:solidFill>
                <a:schemeClr val="accent5">
                  <a:lumMod val="50000"/>
                </a:schemeClr>
              </a:solidFill>
            </a:endParaRPr>
          </a:p>
        </p:txBody>
      </p:sp>
      <p:sp>
        <p:nvSpPr>
          <p:cNvPr id="3" name="Rectangle: Rounded Corners 2">
            <a:extLst>
              <a:ext uri="{FF2B5EF4-FFF2-40B4-BE49-F238E27FC236}">
                <a16:creationId xmlns:a16="http://schemas.microsoft.com/office/drawing/2014/main" id="{334DA445-A4DA-0279-963B-8339BCDF59B4}"/>
              </a:ext>
            </a:extLst>
          </p:cNvPr>
          <p:cNvSpPr/>
          <p:nvPr/>
        </p:nvSpPr>
        <p:spPr>
          <a:xfrm>
            <a:off x="7105651" y="595547"/>
            <a:ext cx="5029198" cy="5666905"/>
          </a:xfrm>
          <a:prstGeom prst="round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data shows total road casualties in the UK for 2021 and 2022, with a grand total of 417,883 casualties across both years. </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Fridays consistently have the highest number of casualties in both years, with 68,294 casualties in 2021 and 32,348 casualties in 2022, suggesting increased risk at the end of the work week. </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Monthly variations exist, with October and November showing higher casualty numbers compared to other months, potentially due to changing weather conditions or increased traffic.</a:t>
            </a:r>
            <a:endParaRPr lang="en-CA" sz="18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40831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2DCE7-B814-BEC6-1671-050EE1E8622A}"/>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05B5748-AB1B-E2D0-20DA-880E44381475}"/>
              </a:ext>
            </a:extLst>
          </p:cNvPr>
          <p:cNvSpPr txBox="1">
            <a:spLocks/>
          </p:cNvSpPr>
          <p:nvPr/>
        </p:nvSpPr>
        <p:spPr>
          <a:xfrm>
            <a:off x="5060191" y="64057"/>
            <a:ext cx="6592187" cy="69433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4000" b="1"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SPEED LIMIT ANALYSIS</a:t>
            </a:r>
          </a:p>
        </p:txBody>
      </p:sp>
      <p:graphicFrame>
        <p:nvGraphicFramePr>
          <p:cNvPr id="3" name="Chart 2">
            <a:extLst>
              <a:ext uri="{FF2B5EF4-FFF2-40B4-BE49-F238E27FC236}">
                <a16:creationId xmlns:a16="http://schemas.microsoft.com/office/drawing/2014/main" id="{F4988F44-AF7F-FECE-9E76-ED7CB0D68ADC}"/>
              </a:ext>
            </a:extLst>
          </p:cNvPr>
          <p:cNvGraphicFramePr>
            <a:graphicFrameLocks/>
          </p:cNvGraphicFramePr>
          <p:nvPr>
            <p:extLst>
              <p:ext uri="{D42A27DB-BD31-4B8C-83A1-F6EECF244321}">
                <p14:modId xmlns:p14="http://schemas.microsoft.com/office/powerpoint/2010/main" val="2394074546"/>
              </p:ext>
            </p:extLst>
          </p:nvPr>
        </p:nvGraphicFramePr>
        <p:xfrm>
          <a:off x="4123185" y="2455101"/>
          <a:ext cx="7230615" cy="3818699"/>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descr="A speed limit signs with numbers&#10;&#10;AI-generated content may be incorrect.">
            <a:extLst>
              <a:ext uri="{FF2B5EF4-FFF2-40B4-BE49-F238E27FC236}">
                <a16:creationId xmlns:a16="http://schemas.microsoft.com/office/drawing/2014/main" id="{FA5AAE77-7909-D3D2-5088-E1D684E36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6590" y="758392"/>
            <a:ext cx="5404609" cy="2249149"/>
          </a:xfrm>
          <a:prstGeom prst="rect">
            <a:avLst/>
          </a:prstGeom>
        </p:spPr>
      </p:pic>
      <p:sp>
        <p:nvSpPr>
          <p:cNvPr id="9" name="Slide Number Placeholder 8">
            <a:extLst>
              <a:ext uri="{FF2B5EF4-FFF2-40B4-BE49-F238E27FC236}">
                <a16:creationId xmlns:a16="http://schemas.microsoft.com/office/drawing/2014/main" id="{DB527B3E-DEFF-9E44-D215-DD6A742E545B}"/>
              </a:ext>
            </a:extLst>
          </p:cNvPr>
          <p:cNvSpPr>
            <a:spLocks noGrp="1"/>
          </p:cNvSpPr>
          <p:nvPr>
            <p:ph type="sldNum" sz="quarter" idx="12"/>
          </p:nvPr>
        </p:nvSpPr>
        <p:spPr/>
        <p:txBody>
          <a:bodyPr/>
          <a:lstStyle/>
          <a:p>
            <a:fld id="{C5DF3F30-E63C-46E3-A349-304CAA61042B}" type="slidenum">
              <a:rPr lang="en-CA" sz="2000" smtClean="0">
                <a:solidFill>
                  <a:schemeClr val="accent5">
                    <a:lumMod val="50000"/>
                  </a:schemeClr>
                </a:solidFill>
              </a:rPr>
              <a:t>9</a:t>
            </a:fld>
            <a:endParaRPr lang="en-CA" sz="2000">
              <a:solidFill>
                <a:schemeClr val="accent5">
                  <a:lumMod val="50000"/>
                </a:schemeClr>
              </a:solidFill>
            </a:endParaRPr>
          </a:p>
        </p:txBody>
      </p:sp>
      <p:pic>
        <p:nvPicPr>
          <p:cNvPr id="11" name="Picture 10">
            <a:extLst>
              <a:ext uri="{FF2B5EF4-FFF2-40B4-BE49-F238E27FC236}">
                <a16:creationId xmlns:a16="http://schemas.microsoft.com/office/drawing/2014/main" id="{67A1CCF1-D3B9-A2FC-F4D6-3D1386C7342A}"/>
              </a:ext>
            </a:extLst>
          </p:cNvPr>
          <p:cNvPicPr>
            <a:picLocks noChangeAspect="1"/>
          </p:cNvPicPr>
          <p:nvPr/>
        </p:nvPicPr>
        <p:blipFill>
          <a:blip r:embed="rId4"/>
          <a:stretch>
            <a:fillRect/>
          </a:stretch>
        </p:blipFill>
        <p:spPr>
          <a:xfrm>
            <a:off x="48350" y="43048"/>
            <a:ext cx="4503856" cy="6678427"/>
          </a:xfrm>
          <a:prstGeom prst="rect">
            <a:avLst/>
          </a:prstGeom>
        </p:spPr>
      </p:pic>
    </p:spTree>
    <p:extLst>
      <p:ext uri="{BB962C8B-B14F-4D97-AF65-F5344CB8AC3E}">
        <p14:creationId xmlns:p14="http://schemas.microsoft.com/office/powerpoint/2010/main" val="145306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TM03457464[[fn=Dividend]]</Template>
  <TotalTime>503</TotalTime>
  <Words>594</Words>
  <Application>Microsoft Office PowerPoint</Application>
  <PresentationFormat>Widescreen</PresentationFormat>
  <Paragraphs>74</Paragraphs>
  <Slides>13</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Aptos</vt:lpstr>
      <vt:lpstr>Aptos Display</vt:lpstr>
      <vt:lpstr>Arial</vt:lpstr>
      <vt:lpstr>Calibri</vt:lpstr>
      <vt:lpstr>Courier New</vt:lpstr>
      <vt:lpstr>Office Theme</vt:lpstr>
      <vt:lpstr>Custom Design</vt:lpstr>
      <vt:lpstr>CORETECH LABS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Fanta Conta</dc:creator>
  <cp:lastModifiedBy>Fanta Conta</cp:lastModifiedBy>
  <cp:revision>1</cp:revision>
  <dcterms:created xsi:type="dcterms:W3CDTF">2025-03-27T13:53:13Z</dcterms:created>
  <dcterms:modified xsi:type="dcterms:W3CDTF">2025-07-21T03:22:15Z</dcterms:modified>
</cp:coreProperties>
</file>