
<file path=[Content_Types].xml><?xml version="1.0" encoding="utf-8"?>
<Types xmlns="http://schemas.openxmlformats.org/package/2006/content-types">
  <Default Extension="Icon_Tel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2.jpg" ContentType="image/png"/>
  <Override PartName="/ppt/media/image23.jpg" ContentType="image/png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54A"/>
    <a:srgbClr val="910C09"/>
    <a:srgbClr val="2FA377"/>
    <a:srgbClr val="1DA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98EB1-6561-4FFB-B4B4-C12D281CF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F5CE33-FE0F-4476-B11C-F48AF7F86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234FB0-8038-434D-A2BB-4E39C9CC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992E69-0A0B-44DC-8259-B61166F4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AAC1-F226-4E1D-B26A-685F6569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6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12F0-37EC-48C1-A823-040CA379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0ADFF-7036-4B10-A057-31956AD8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C9C8F-1490-49F7-8A44-E373C612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9D12C-84A8-485F-8133-15F5E8A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0693AC-085D-4E89-A01C-A15D9687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3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49001-0DAD-4C6F-A2B2-66068CD84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312C1C-0182-4E08-B0EF-A5501BFF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E3F00-BA02-4F09-9317-87A5CEA5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B4812-69A9-4E54-9AB0-1E1145BC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D3977-7807-4EEC-8E87-CF38DEE9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08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45DE-CE4B-4B2B-8C83-9303724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D1F63-7EF4-4068-928C-A85C5C06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156E3-810F-4169-A462-59CB50F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E5C1CB-EAF8-443A-B531-6C9EF3BE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C4687-44DE-4209-98D3-568B67F9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570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729A-CFEB-4938-96A7-6DD17EA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4F9DA-552E-4774-98D8-3EA081BC2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C24D86-3989-4E0D-BF57-5CF1D3CB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0D5EB-7252-41D8-ABCE-62645FD7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2A154-8961-412A-A1DB-2954E7C6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91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172A-9DE4-48F9-AEDA-653D42A3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874CD-2585-4AB8-8F79-3904B1DD2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CFCAA-0800-48B9-B016-C7C43F59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01CD9A-2B97-4CA7-9C37-41DBFE5C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0CF01-E644-4C27-AF4E-585BAC49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324CB-29F9-407D-8D9E-04A8A444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61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2CA7-25CE-4020-A0E2-4409683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BEE01-BB4D-4C3A-A597-F1ED60D9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872B47-045B-4ACF-AEE6-1D8B71E9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E172A2-F619-4994-88FE-E598FA82B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617B9-BB68-4431-B849-9AB6B07C5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A029B5-76BA-4E66-831F-B3522262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35D937-F987-4173-B54D-FB12B95C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1F81EF-82BB-406B-B8F0-44D0F86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20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0785-5DC5-4D5F-B17C-DA3E7ACC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D7CB01-2EFA-409E-B87E-8B57B30A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A047B4-F9DE-4D23-9002-257ACFDD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5B9D75-BD7C-44FD-86CA-49B00E90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89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888A87-6A61-4DA9-9CA0-C097EF9F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88DE97-18D4-4D51-A9D9-66CD48B4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74B96-0E83-428E-9EF2-181E43D3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6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35A6-9741-44FF-A5BF-407D79AF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97AE6-252B-435D-9447-5F8E05E1D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240D0-60E9-45EE-88EF-DFC72F999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17842D-12B1-498E-98C9-22E08E1D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7069A-E925-4288-B720-75CF43CF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305E0-E681-4516-9D2B-622D93CB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59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2C0DD-369C-4CF7-B9D6-82740C63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E4F29D-A5D9-4F99-9158-F9C1511CA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E2F8C-EF96-48EE-A3C7-93916177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70D73-5AB5-4796-B964-5FC960AC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203A72-58C6-4691-9F45-DA694E06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863E46-66A0-44E5-BFDA-ECBE7451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52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EFD6E7-CA8D-400E-9C68-7F416699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0BC83-CBCC-4FA6-BE5B-0261C3C0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A90797-BC10-4BE2-A8BC-EA50B2B30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D594-21E5-4878-ADA9-74292C6E077A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88264-2387-4793-B4EE-65E57658E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087DE-3095-46CB-8624-E4B24948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0C6B-CF50-48E5-A1D3-92A972EF25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192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Icon_Te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19.png"/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12" Type="http://schemas.openxmlformats.org/officeDocument/2006/relationships/image" Target="../media/image1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11" Type="http://schemas.openxmlformats.org/officeDocument/2006/relationships/image" Target="../media/image17.png"/><Relationship Id="rId5" Type="http://schemas.openxmlformats.org/officeDocument/2006/relationships/image" Target="../media/image28.jpg"/><Relationship Id="rId10" Type="http://schemas.openxmlformats.org/officeDocument/2006/relationships/image" Target="../media/image18.png"/><Relationship Id="rId4" Type="http://schemas.openxmlformats.org/officeDocument/2006/relationships/image" Target="../media/image27.jpg"/><Relationship Id="rId9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12" Type="http://schemas.openxmlformats.org/officeDocument/2006/relationships/image" Target="../media/image4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JP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E16E62E-A42E-4657-AAA9-93325EFA6AE6}"/>
              </a:ext>
            </a:extLst>
          </p:cNvPr>
          <p:cNvSpPr/>
          <p:nvPr/>
        </p:nvSpPr>
        <p:spPr>
          <a:xfrm>
            <a:off x="2705879" y="88641"/>
            <a:ext cx="9374154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29D0E37-5D5A-44A0-A171-009632C0817D}"/>
              </a:ext>
            </a:extLst>
          </p:cNvPr>
          <p:cNvSpPr/>
          <p:nvPr/>
        </p:nvSpPr>
        <p:spPr>
          <a:xfrm>
            <a:off x="111967" y="83781"/>
            <a:ext cx="3545632" cy="562635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216C86-656B-470A-9C52-35AF15BC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7" y="527180"/>
            <a:ext cx="3201523" cy="2355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16CE6CF-E698-4D5A-91D6-FD67F5C26819}"/>
              </a:ext>
            </a:extLst>
          </p:cNvPr>
          <p:cNvSpPr txBox="1"/>
          <p:nvPr/>
        </p:nvSpPr>
        <p:spPr>
          <a:xfrm>
            <a:off x="269464" y="296636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Marcos Daniel Rojas Cuervo</a:t>
            </a:r>
            <a:endParaRPr lang="es-CO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0F3BB0-C0AF-4A24-8FC1-49C3FF0E9A57}"/>
              </a:ext>
            </a:extLst>
          </p:cNvPr>
          <p:cNvSpPr txBox="1"/>
          <p:nvPr/>
        </p:nvSpPr>
        <p:spPr>
          <a:xfrm>
            <a:off x="228599" y="3354358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Business Intelligence Apps Specialist</a:t>
            </a:r>
            <a:endParaRPr lang="es-CO" sz="12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3DAC78-8236-4397-9FF2-44682CD25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" y="4768959"/>
            <a:ext cx="324000" cy="32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DDA9E20-B2E3-4339-A445-492C7E2FB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" y="4293499"/>
            <a:ext cx="360000" cy="36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02AB0B-BE7B-4CFD-A15D-B56532B2D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" y="5208418"/>
            <a:ext cx="360000" cy="36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FFC38BD-1A92-44F4-A1B1-7C8F1F12F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2" y="3818039"/>
            <a:ext cx="360000" cy="3600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1B73174-1197-4901-9F19-626DAB281696}"/>
              </a:ext>
            </a:extLst>
          </p:cNvPr>
          <p:cNvSpPr txBox="1"/>
          <p:nvPr/>
        </p:nvSpPr>
        <p:spPr>
          <a:xfrm>
            <a:off x="769430" y="3862616"/>
            <a:ext cx="2312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+57 3196666974</a:t>
            </a:r>
            <a:endParaRPr lang="es-CO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6475CAC-1D71-473B-A5F8-CD9A55EE66D2}"/>
              </a:ext>
            </a:extLst>
          </p:cNvPr>
          <p:cNvSpPr txBox="1"/>
          <p:nvPr/>
        </p:nvSpPr>
        <p:spPr>
          <a:xfrm>
            <a:off x="769430" y="4339309"/>
            <a:ext cx="2312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Danielcuervo643@gmail.com</a:t>
            </a:r>
            <a:endParaRPr lang="es-CO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889C14F-212A-4E7B-A017-B6D7B69DB171}"/>
              </a:ext>
            </a:extLst>
          </p:cNvPr>
          <p:cNvSpPr txBox="1"/>
          <p:nvPr/>
        </p:nvSpPr>
        <p:spPr>
          <a:xfrm>
            <a:off x="769430" y="4800154"/>
            <a:ext cx="2312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Dani Rojas | Fantans</a:t>
            </a:r>
            <a:endParaRPr lang="es-CO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9498619-3CB0-4979-AAC7-886771315393}"/>
              </a:ext>
            </a:extLst>
          </p:cNvPr>
          <p:cNvSpPr txBox="1"/>
          <p:nvPr/>
        </p:nvSpPr>
        <p:spPr>
          <a:xfrm>
            <a:off x="769430" y="5257613"/>
            <a:ext cx="2312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Colombia | Bogotá</a:t>
            </a:r>
            <a:endParaRPr lang="es-CO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1FE90F-B41B-4106-BEF7-868597E85F56}"/>
              </a:ext>
            </a:extLst>
          </p:cNvPr>
          <p:cNvSpPr txBox="1"/>
          <p:nvPr/>
        </p:nvSpPr>
        <p:spPr>
          <a:xfrm>
            <a:off x="4649975" y="154021"/>
            <a:ext cx="733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Acerca de mi | Experiencia | Conocimientos | Proyectos | Recomendaciones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641C3FA-696B-40E0-BD60-5C4D76A430F4}"/>
              </a:ext>
            </a:extLst>
          </p:cNvPr>
          <p:cNvSpPr txBox="1"/>
          <p:nvPr/>
        </p:nvSpPr>
        <p:spPr>
          <a:xfrm>
            <a:off x="3739329" y="1431328"/>
            <a:ext cx="8340704" cy="38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Soy ingeniero de datos o arquitecto de soluciones con más de 7 años de experiencia en el manejo de plataformas de análisis de datos, destacándome en herramientas como Qlik View, Qlik Sense, Qlik Cloud y Power BI. Mi enfoque principal ha sido en la extracción, transformación y presentación de datos (ETL), brindando soluciones eficientes para la visualización y análisis de grandes volúmenes de información, con el objetivo de optimizar procesos de toma de decisiones estratégicas.</a:t>
            </a: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Tengo amplia experiencia en la generación de reportes utilizando herramientas como Qlik NPrinting, Power BI Report y Microsoft Office (especialmente Excel avanzado), facilitando la comunicación de los hallazgos de datos a diversos equipos de trabajo y niveles organizacionales.</a:t>
            </a: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 cuanto a bases de datos, cuento con sólidos conocimientos en SQL Server y MySQL, donde he realizado la creación y optimización de consultas SQL complejas para integrar los sistemas con plataformas de análisis y garantizar un flujo de datos eficiente.</a:t>
            </a: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Mi experiencia con Qlik no solo incluye la creación y optimización de aplicaciones y dashboards, sino también la administración de consolas de Qlik, donde gestiono tareas como asignación de licencias, importación de aplicaciones, creación de tareas, triggering y la configuración de ambientes, asegurando un uso óptimo de los recursos y un manejo adecuado de la infraestructura.</a:t>
            </a: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Además, tengo conocimientos básicos en HTML, CSS y JavaScript, lo que me permite colaborar con equipos de desarrollo web para mejorar la presentación de los datos y la interacción con las plataformas.</a:t>
            </a: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br>
              <a:rPr lang="es-MX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s-MX" sz="105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Me considero una persona proactiva, organizada y responsable, con una fuerte orientación a resultados. Tengo una excelente capacidad para trabajar en equipo y me adapto rápidamente a nuevas tecnologías y entornos. Cuento con experiencia trabajando bajo metodologías ágiles como Scrum, utilizando plataformas como Jira para la gestión de proyectos y tareas.</a:t>
            </a:r>
            <a:endParaRPr lang="es-CO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C62C721-63FD-4A90-9B81-E201209D2E09}"/>
              </a:ext>
            </a:extLst>
          </p:cNvPr>
          <p:cNvSpPr/>
          <p:nvPr/>
        </p:nvSpPr>
        <p:spPr>
          <a:xfrm>
            <a:off x="4394955" y="759984"/>
            <a:ext cx="7029451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4673774-22A9-46FB-AEBB-806668108830}"/>
              </a:ext>
            </a:extLst>
          </p:cNvPr>
          <p:cNvSpPr txBox="1"/>
          <p:nvPr/>
        </p:nvSpPr>
        <p:spPr>
          <a:xfrm>
            <a:off x="6122005" y="825364"/>
            <a:ext cx="357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¿Quién es Marcos Daniel Rojas Cuervo?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1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4B9B6C8-9146-4ED0-BD89-5DE99C89FD84}"/>
              </a:ext>
            </a:extLst>
          </p:cNvPr>
          <p:cNvSpPr/>
          <p:nvPr/>
        </p:nvSpPr>
        <p:spPr>
          <a:xfrm>
            <a:off x="123825" y="1128548"/>
            <a:ext cx="11963400" cy="1735392"/>
          </a:xfrm>
          <a:prstGeom prst="roundRect">
            <a:avLst/>
          </a:prstGeom>
          <a:gradFill flip="none" rotWithShape="1">
            <a:gsLst>
              <a:gs pos="0">
                <a:srgbClr val="1D654A">
                  <a:tint val="66000"/>
                  <a:satMod val="160000"/>
                </a:srgbClr>
              </a:gs>
              <a:gs pos="50000">
                <a:srgbClr val="1D654A">
                  <a:tint val="44500"/>
                  <a:satMod val="160000"/>
                </a:srgbClr>
              </a:gs>
              <a:gs pos="100000">
                <a:srgbClr val="1D654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E16E62E-A42E-4657-AAA9-93325EFA6AE6}"/>
              </a:ext>
            </a:extLst>
          </p:cNvPr>
          <p:cNvSpPr/>
          <p:nvPr/>
        </p:nvSpPr>
        <p:spPr>
          <a:xfrm>
            <a:off x="123825" y="88641"/>
            <a:ext cx="11963400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1FE90F-B41B-4106-BEF7-868597E85F56}"/>
              </a:ext>
            </a:extLst>
          </p:cNvPr>
          <p:cNvSpPr txBox="1"/>
          <p:nvPr/>
        </p:nvSpPr>
        <p:spPr>
          <a:xfrm>
            <a:off x="2592575" y="154021"/>
            <a:ext cx="733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Acerca de mi | Experiencia | Conocimientos | Proyectos | Recomendaciones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A9BA03-1DB4-4636-8DF9-68416FF15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15" y="1182469"/>
            <a:ext cx="876300" cy="8477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542B96-A5B5-441C-A500-4F74BBD82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5" y="1168568"/>
            <a:ext cx="874800" cy="8477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421BD0-A470-4A62-BF7A-EA47ECBE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15" y="1176278"/>
            <a:ext cx="874800" cy="847723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B98A2AD1-32F1-4BBC-B475-850CD77C348F}"/>
              </a:ext>
            </a:extLst>
          </p:cNvPr>
          <p:cNvSpPr txBox="1"/>
          <p:nvPr/>
        </p:nvSpPr>
        <p:spPr>
          <a:xfrm>
            <a:off x="731330" y="209751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Holcim ADC.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601E6EC-CE02-435A-8C37-D4C4C59945C7}"/>
              </a:ext>
            </a:extLst>
          </p:cNvPr>
          <p:cNvSpPr txBox="1"/>
          <p:nvPr/>
        </p:nvSpPr>
        <p:spPr>
          <a:xfrm>
            <a:off x="731330" y="2349713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Business Intelligence Apps Specialist.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842CEB1-B1DF-40B9-A931-A7B370666190}"/>
              </a:ext>
            </a:extLst>
          </p:cNvPr>
          <p:cNvSpPr txBox="1"/>
          <p:nvPr/>
        </p:nvSpPr>
        <p:spPr>
          <a:xfrm>
            <a:off x="731330" y="2600498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Diciembre 2023 - Actualidad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D8B5D62-1663-442C-A93E-722DCD9263AB}"/>
              </a:ext>
            </a:extLst>
          </p:cNvPr>
          <p:cNvSpPr txBox="1"/>
          <p:nvPr/>
        </p:nvSpPr>
        <p:spPr>
          <a:xfrm>
            <a:off x="4474655" y="209751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Grupo Ditech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674A31-673B-41E5-A1A5-672B90D4FF9C}"/>
              </a:ext>
            </a:extLst>
          </p:cNvPr>
          <p:cNvSpPr txBox="1"/>
          <p:nvPr/>
        </p:nvSpPr>
        <p:spPr>
          <a:xfrm>
            <a:off x="4474655" y="2349713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Desarrollador Qlik Sense Senior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36945E0-56AA-4563-A826-58D224CB9230}"/>
              </a:ext>
            </a:extLst>
          </p:cNvPr>
          <p:cNvSpPr txBox="1"/>
          <p:nvPr/>
        </p:nvSpPr>
        <p:spPr>
          <a:xfrm>
            <a:off x="4474655" y="2600498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Julio 2022 – Noviembre 2023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8E904A8-E5D5-4768-99AC-FC298450E72F}"/>
              </a:ext>
            </a:extLst>
          </p:cNvPr>
          <p:cNvSpPr txBox="1"/>
          <p:nvPr/>
        </p:nvSpPr>
        <p:spPr>
          <a:xfrm>
            <a:off x="8475155" y="209751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Zaga System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F577CCE-BA48-4CA8-AB86-C134B4A50769}"/>
              </a:ext>
            </a:extLst>
          </p:cNvPr>
          <p:cNvSpPr txBox="1"/>
          <p:nvPr/>
        </p:nvSpPr>
        <p:spPr>
          <a:xfrm>
            <a:off x="8475155" y="2349713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Freelancer Business Consultant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CEBE84E-2FA4-47BD-8890-BA967307F37F}"/>
              </a:ext>
            </a:extLst>
          </p:cNvPr>
          <p:cNvSpPr txBox="1"/>
          <p:nvPr/>
        </p:nvSpPr>
        <p:spPr>
          <a:xfrm>
            <a:off x="8475155" y="2600498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Junio 2022 – Julio 2023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1FCE913-21F0-4112-B0A6-D261B5986380}"/>
              </a:ext>
            </a:extLst>
          </p:cNvPr>
          <p:cNvSpPr/>
          <p:nvPr/>
        </p:nvSpPr>
        <p:spPr>
          <a:xfrm>
            <a:off x="114300" y="3075654"/>
            <a:ext cx="11963400" cy="1735392"/>
          </a:xfrm>
          <a:prstGeom prst="roundRect">
            <a:avLst/>
          </a:prstGeom>
          <a:gradFill flip="none" rotWithShape="1">
            <a:gsLst>
              <a:gs pos="0">
                <a:srgbClr val="1D654A">
                  <a:tint val="66000"/>
                  <a:satMod val="160000"/>
                </a:srgbClr>
              </a:gs>
              <a:gs pos="50000">
                <a:srgbClr val="1D654A">
                  <a:tint val="44500"/>
                  <a:satMod val="160000"/>
                </a:srgbClr>
              </a:gs>
              <a:gs pos="100000">
                <a:srgbClr val="1D654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CF4A907-7D96-4A48-BCA2-34B1D37703BA}"/>
              </a:ext>
            </a:extLst>
          </p:cNvPr>
          <p:cNvSpPr txBox="1"/>
          <p:nvPr/>
        </p:nvSpPr>
        <p:spPr>
          <a:xfrm>
            <a:off x="721805" y="4044620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GPStrategy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274C344-5766-4042-90DC-A43BA6746332}"/>
              </a:ext>
            </a:extLst>
          </p:cNvPr>
          <p:cNvSpPr txBox="1"/>
          <p:nvPr/>
        </p:nvSpPr>
        <p:spPr>
          <a:xfrm>
            <a:off x="550354" y="4296819"/>
            <a:ext cx="3469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Consultor BI | Freelancer Business Consultant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26F04D8-8E42-416E-8D30-145209D50AF7}"/>
              </a:ext>
            </a:extLst>
          </p:cNvPr>
          <p:cNvSpPr txBox="1"/>
          <p:nvPr/>
        </p:nvSpPr>
        <p:spPr>
          <a:xfrm>
            <a:off x="721805" y="454760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Agosto 2021 – Julio 2022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12EEF45-B98C-4D27-B627-2A6BB936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5" y="3129575"/>
            <a:ext cx="876300" cy="847723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DAA0C360-94C9-4F63-8432-664A6BEC98FF}"/>
              </a:ext>
            </a:extLst>
          </p:cNvPr>
          <p:cNvSpPr txBox="1"/>
          <p:nvPr/>
        </p:nvSpPr>
        <p:spPr>
          <a:xfrm>
            <a:off x="4465130" y="4044620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GJX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F91F073-D95C-4750-81A0-AC043B3FCBAE}"/>
              </a:ext>
            </a:extLst>
          </p:cNvPr>
          <p:cNvSpPr txBox="1"/>
          <p:nvPr/>
        </p:nvSpPr>
        <p:spPr>
          <a:xfrm>
            <a:off x="4465130" y="4296819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Business Project Engineer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5A74CCC-DAF1-4316-8337-591D1C9D2E8B}"/>
              </a:ext>
            </a:extLst>
          </p:cNvPr>
          <p:cNvSpPr txBox="1"/>
          <p:nvPr/>
        </p:nvSpPr>
        <p:spPr>
          <a:xfrm>
            <a:off x="4465130" y="454760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Junio 2021 – Noviembre 2021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FB19003F-BBD0-4A4B-90C5-82105D11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15" y="3129575"/>
            <a:ext cx="876300" cy="84772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6829DC64-FD0C-47F9-A6A3-89A1BC848F62}"/>
              </a:ext>
            </a:extLst>
          </p:cNvPr>
          <p:cNvSpPr txBox="1"/>
          <p:nvPr/>
        </p:nvSpPr>
        <p:spPr>
          <a:xfrm>
            <a:off x="8465630" y="4044620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Core BI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F790480-8241-4240-BAB7-49EEFFA4CFF6}"/>
              </a:ext>
            </a:extLst>
          </p:cNvPr>
          <p:cNvSpPr txBox="1"/>
          <p:nvPr/>
        </p:nvSpPr>
        <p:spPr>
          <a:xfrm>
            <a:off x="8465630" y="4296819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Consultor BI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5489470-7B61-40CE-9860-519F6769E9A6}"/>
              </a:ext>
            </a:extLst>
          </p:cNvPr>
          <p:cNvSpPr txBox="1"/>
          <p:nvPr/>
        </p:nvSpPr>
        <p:spPr>
          <a:xfrm>
            <a:off x="8465630" y="4547604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Marzo 2021 – Septiembre 2021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1CC6082-530C-4D88-B38F-A92A0E6779EF}"/>
              </a:ext>
            </a:extLst>
          </p:cNvPr>
          <p:cNvSpPr/>
          <p:nvPr/>
        </p:nvSpPr>
        <p:spPr>
          <a:xfrm>
            <a:off x="114300" y="5007237"/>
            <a:ext cx="11963400" cy="1735392"/>
          </a:xfrm>
          <a:prstGeom prst="roundRect">
            <a:avLst/>
          </a:prstGeom>
          <a:gradFill flip="none" rotWithShape="1">
            <a:gsLst>
              <a:gs pos="0">
                <a:srgbClr val="1D654A">
                  <a:tint val="66000"/>
                  <a:satMod val="160000"/>
                </a:srgbClr>
              </a:gs>
              <a:gs pos="50000">
                <a:srgbClr val="1D654A">
                  <a:tint val="44500"/>
                  <a:satMod val="160000"/>
                </a:srgbClr>
              </a:gs>
              <a:gs pos="100000">
                <a:srgbClr val="1D654A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927E6970-19FD-4123-9E0D-86DE74B48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90" y="5061158"/>
            <a:ext cx="876300" cy="847723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FEC9A6FC-5500-4818-B0C8-5C9E3B59C143}"/>
              </a:ext>
            </a:extLst>
          </p:cNvPr>
          <p:cNvSpPr txBox="1"/>
          <p:nvPr/>
        </p:nvSpPr>
        <p:spPr>
          <a:xfrm>
            <a:off x="721805" y="5976203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GeoMarketing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4DD663F-7470-410E-9288-63B6121CAFEA}"/>
              </a:ext>
            </a:extLst>
          </p:cNvPr>
          <p:cNvSpPr txBox="1"/>
          <p:nvPr/>
        </p:nvSpPr>
        <p:spPr>
          <a:xfrm>
            <a:off x="721805" y="6228402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Freelancer Business Consultant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644FF89-EEC8-487B-9420-F86C483CC6D1}"/>
              </a:ext>
            </a:extLst>
          </p:cNvPr>
          <p:cNvSpPr txBox="1"/>
          <p:nvPr/>
        </p:nvSpPr>
        <p:spPr>
          <a:xfrm>
            <a:off x="721805" y="6479187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Febrero 2021 – Abril 2021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4" name="Imagen 63">
            <a:extLst>
              <a:ext uri="{FF2B5EF4-FFF2-40B4-BE49-F238E27FC236}">
                <a16:creationId xmlns:a16="http://schemas.microsoft.com/office/drawing/2014/main" id="{76414127-0781-47AE-9155-892946405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5" y="5061158"/>
            <a:ext cx="876300" cy="847723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6CECBE98-5234-4207-A4C5-39FFF84E48C5}"/>
              </a:ext>
            </a:extLst>
          </p:cNvPr>
          <p:cNvSpPr txBox="1"/>
          <p:nvPr/>
        </p:nvSpPr>
        <p:spPr>
          <a:xfrm>
            <a:off x="4465130" y="5976203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GPStrategy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D9C425C-3410-4BAB-8781-88FC4D4C5199}"/>
              </a:ext>
            </a:extLst>
          </p:cNvPr>
          <p:cNvSpPr txBox="1"/>
          <p:nvPr/>
        </p:nvSpPr>
        <p:spPr>
          <a:xfrm>
            <a:off x="4465130" y="6228402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Consultor BI Junior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BAD6158-3CEF-4647-AD09-C43CB6C42AB4}"/>
              </a:ext>
            </a:extLst>
          </p:cNvPr>
          <p:cNvSpPr txBox="1"/>
          <p:nvPr/>
        </p:nvSpPr>
        <p:spPr>
          <a:xfrm>
            <a:off x="4465130" y="6479187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Enero 2020 – Marzo 2021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id="{68440F6F-6773-4680-8152-93AA8E41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15" y="5061158"/>
            <a:ext cx="876300" cy="847723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FC3D9DA5-B3F4-4355-BA25-356C04774821}"/>
              </a:ext>
            </a:extLst>
          </p:cNvPr>
          <p:cNvSpPr txBox="1"/>
          <p:nvPr/>
        </p:nvSpPr>
        <p:spPr>
          <a:xfrm>
            <a:off x="8465630" y="5976203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Empresa: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Intelcia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768D8D0-34F1-4020-8864-BB6B503DD3ED}"/>
              </a:ext>
            </a:extLst>
          </p:cNvPr>
          <p:cNvSpPr txBox="1"/>
          <p:nvPr/>
        </p:nvSpPr>
        <p:spPr>
          <a:xfrm>
            <a:off x="8465630" y="6228402"/>
            <a:ext cx="3002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Cargo:</a:t>
            </a:r>
            <a:r>
              <a:rPr lang="en-US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Técnico Administrativo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B3D6047-7136-4A7C-92FD-39245DCE799A}"/>
              </a:ext>
            </a:extLst>
          </p:cNvPr>
          <p:cNvSpPr txBox="1"/>
          <p:nvPr/>
        </p:nvSpPr>
        <p:spPr>
          <a:xfrm>
            <a:off x="8465630" y="6479187"/>
            <a:ext cx="3002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Tiempo:</a:t>
            </a:r>
            <a:r>
              <a:rPr lang="es-CO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Julio 2018 – Enero 2020</a:t>
            </a:r>
            <a:endParaRPr lang="es-CO" sz="105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40C5100C-DEBC-4668-855D-BD964E932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5" y="3136750"/>
            <a:ext cx="874800" cy="8477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D9E639-5B92-492B-BF48-07B99A322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90" y="3129574"/>
            <a:ext cx="876300" cy="847723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E73A039-23CD-4B30-A32F-0DEC1C4AE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90" y="3122614"/>
            <a:ext cx="874800" cy="847723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5E459DB-6476-4B5E-99E6-02B54CEFCD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890" y="5061158"/>
            <a:ext cx="874800" cy="847723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6C5D507E-FFC3-431E-810C-CE783C365C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15" y="5054197"/>
            <a:ext cx="876300" cy="847723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E4C4762D-8181-441B-99C9-A0445333E9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15" y="5062264"/>
            <a:ext cx="874800" cy="874800"/>
          </a:xfrm>
          <a:prstGeom prst="rect">
            <a:avLst/>
          </a:prstGeom>
        </p:spPr>
      </p:pic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B0FBA63C-46BC-4C70-8588-0326715A7843}"/>
              </a:ext>
            </a:extLst>
          </p:cNvPr>
          <p:cNvSpPr/>
          <p:nvPr/>
        </p:nvSpPr>
        <p:spPr>
          <a:xfrm>
            <a:off x="2670715" y="608403"/>
            <a:ext cx="7029451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3E3409-A0CE-4ABA-8A94-F0E53C45FE40}"/>
              </a:ext>
            </a:extLst>
          </p:cNvPr>
          <p:cNvSpPr txBox="1"/>
          <p:nvPr/>
        </p:nvSpPr>
        <p:spPr>
          <a:xfrm>
            <a:off x="4615340" y="656311"/>
            <a:ext cx="357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¿Cuál es mi experiencia laboral?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8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F8C5D4D-69FD-46EF-96CB-339F2AE7B907}"/>
              </a:ext>
            </a:extLst>
          </p:cNvPr>
          <p:cNvSpPr/>
          <p:nvPr/>
        </p:nvSpPr>
        <p:spPr>
          <a:xfrm>
            <a:off x="190049" y="1995620"/>
            <a:ext cx="2796635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E16E62E-A42E-4657-AAA9-93325EFA6AE6}"/>
              </a:ext>
            </a:extLst>
          </p:cNvPr>
          <p:cNvSpPr/>
          <p:nvPr/>
        </p:nvSpPr>
        <p:spPr>
          <a:xfrm>
            <a:off x="123825" y="88641"/>
            <a:ext cx="11963400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1FE90F-B41B-4106-BEF7-868597E85F56}"/>
              </a:ext>
            </a:extLst>
          </p:cNvPr>
          <p:cNvSpPr txBox="1"/>
          <p:nvPr/>
        </p:nvSpPr>
        <p:spPr>
          <a:xfrm>
            <a:off x="2592575" y="154021"/>
            <a:ext cx="733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Acerca de mi | Experiencia | Conocimientos | Proyectos | Recomendaciones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B0FBA63C-46BC-4C70-8588-0326715A7843}"/>
              </a:ext>
            </a:extLst>
          </p:cNvPr>
          <p:cNvSpPr/>
          <p:nvPr/>
        </p:nvSpPr>
        <p:spPr>
          <a:xfrm>
            <a:off x="2670715" y="608403"/>
            <a:ext cx="7029451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3E3409-A0CE-4ABA-8A94-F0E53C45FE40}"/>
              </a:ext>
            </a:extLst>
          </p:cNvPr>
          <p:cNvSpPr txBox="1"/>
          <p:nvPr/>
        </p:nvSpPr>
        <p:spPr>
          <a:xfrm>
            <a:off x="2670716" y="656311"/>
            <a:ext cx="7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Conocimientos Agrupados por industrias.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5E4F50-0FF6-4945-B6DC-37C44FAB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65" y="1566251"/>
            <a:ext cx="1190674" cy="3741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82DE8A-F0B3-4200-AB22-6A09450FF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16" y="1172757"/>
            <a:ext cx="1190674" cy="3837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3BBAD1-7C77-4300-961B-F613070EA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5" y="1323935"/>
            <a:ext cx="818577" cy="51305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E03D4B-A441-4195-B113-065D57C75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28" y="1236279"/>
            <a:ext cx="975330" cy="3251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EC8736-EC41-4D7D-AE18-3076153E02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93" y="1648960"/>
            <a:ext cx="508135" cy="28192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242B8A6-13B2-4B6B-AA5B-5B13FAAE9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74" y="1251810"/>
            <a:ext cx="378526" cy="37852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E9F5AF5-69B5-4312-B24A-5E63EFE2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12" y="1631733"/>
            <a:ext cx="1282077" cy="28192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BF95EB0-435A-4A84-8ED7-B22E4AB81D7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3" r="17563" b="15907"/>
          <a:stretch/>
        </p:blipFill>
        <p:spPr>
          <a:xfrm>
            <a:off x="7173962" y="1375797"/>
            <a:ext cx="549770" cy="39480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F310D3D-A48E-4B32-A75E-D1DE5A297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61" y="1327743"/>
            <a:ext cx="538177" cy="538177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E15EC021-F7C1-43D3-AB81-E370BB0773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04" y="1405925"/>
            <a:ext cx="431061" cy="431061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C0CB0127-D622-449C-9877-D06DEAB27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76" y="1512651"/>
            <a:ext cx="882964" cy="441482"/>
          </a:xfrm>
          <a:prstGeom prst="rect">
            <a:avLst/>
          </a:prstGeom>
        </p:spPr>
      </p:pic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62999118-38CE-42B3-854D-F95DA3D56925}"/>
              </a:ext>
            </a:extLst>
          </p:cNvPr>
          <p:cNvSpPr/>
          <p:nvPr/>
        </p:nvSpPr>
        <p:spPr>
          <a:xfrm>
            <a:off x="78631" y="1135415"/>
            <a:ext cx="3019472" cy="5568564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08D62C0-ADAC-41EB-9977-3BADFEF05A00}"/>
              </a:ext>
            </a:extLst>
          </p:cNvPr>
          <p:cNvSpPr txBox="1"/>
          <p:nvPr/>
        </p:nvSpPr>
        <p:spPr>
          <a:xfrm>
            <a:off x="190049" y="2079156"/>
            <a:ext cx="2796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Empresa de Investigación de Mercados</a:t>
            </a:r>
            <a:endParaRPr lang="es-CO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B0ECD15-0ECD-45E5-A860-5AF793430934}"/>
              </a:ext>
            </a:extLst>
          </p:cNvPr>
          <p:cNvSpPr txBox="1"/>
          <p:nvPr/>
        </p:nvSpPr>
        <p:spPr>
          <a:xfrm>
            <a:off x="177738" y="2511484"/>
            <a:ext cx="279663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Excel</a:t>
            </a:r>
          </a:p>
          <a:p>
            <a:pPr algn="ctr"/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Generación de informes gerenciales en el área de calidad.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Cruce de información entre fuentes maestras para la limpieza de datos.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Análisis de datos para ajustes de tendencia productos a nivel Colombia o Perú.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Seguimiento de rendimiento Establecimientos por auditor.</a:t>
            </a:r>
          </a:p>
          <a:p>
            <a:pPr marL="228600" indent="-228600" algn="ctr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algn="ctr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Access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Carga y exporte de información Call Center.</a:t>
            </a:r>
          </a:p>
          <a:p>
            <a:pPr algn="ctr"/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QlikView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Migración de procesos Excel a QlikView.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paneles de Torre de Control.</a:t>
            </a: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624FD7ED-38EB-45C6-9B9F-DDCABAC6C604}"/>
              </a:ext>
            </a:extLst>
          </p:cNvPr>
          <p:cNvSpPr/>
          <p:nvPr/>
        </p:nvSpPr>
        <p:spPr>
          <a:xfrm>
            <a:off x="3366929" y="1995620"/>
            <a:ext cx="5457206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" name="Imagen 91">
            <a:extLst>
              <a:ext uri="{FF2B5EF4-FFF2-40B4-BE49-F238E27FC236}">
                <a16:creationId xmlns:a16="http://schemas.microsoft.com/office/drawing/2014/main" id="{8BD714AD-FF87-4240-A843-99FD2C2E8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83" y="1327358"/>
            <a:ext cx="583645" cy="365805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AA8A950F-B421-46B5-B392-BFDD696A57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22" y="1275047"/>
            <a:ext cx="325548" cy="325548"/>
          </a:xfrm>
          <a:prstGeom prst="rect">
            <a:avLst/>
          </a:prstGeom>
        </p:spPr>
      </p:pic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13235B21-1D95-4A96-9583-2D78010D9323}"/>
              </a:ext>
            </a:extLst>
          </p:cNvPr>
          <p:cNvSpPr/>
          <p:nvPr/>
        </p:nvSpPr>
        <p:spPr>
          <a:xfrm>
            <a:off x="3255510" y="1135415"/>
            <a:ext cx="5700160" cy="5568564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B424AEC-ED3C-45A8-93AD-5072A162178F}"/>
              </a:ext>
            </a:extLst>
          </p:cNvPr>
          <p:cNvSpPr txBox="1"/>
          <p:nvPr/>
        </p:nvSpPr>
        <p:spPr>
          <a:xfrm>
            <a:off x="3366929" y="2079156"/>
            <a:ext cx="545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Consultoras en Colombia | Argentina | España | Guatemala</a:t>
            </a:r>
            <a:endParaRPr lang="es-CO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7DF0AA8-2000-474D-88C1-CF2971C03D5D}"/>
              </a:ext>
            </a:extLst>
          </p:cNvPr>
          <p:cNvSpPr txBox="1"/>
          <p:nvPr/>
        </p:nvSpPr>
        <p:spPr>
          <a:xfrm>
            <a:off x="3271232" y="2513130"/>
            <a:ext cx="27966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Excel</a:t>
            </a:r>
          </a:p>
          <a:p>
            <a:endParaRPr lang="es-MX" sz="90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Análisis de reglas de negocio para la construcción de formulación a migrar a plataformas BI.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Variables de carga a plataformas Qlik.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Modelado de Informes de Qlik Npriting.</a:t>
            </a:r>
          </a:p>
          <a:p>
            <a:pPr marL="228600" indent="-228600" algn="ctr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Microsoft Power BI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Diseño, planeación y creación de proyectos BI.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Desarrollo de formulación DAX.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modelo de datos.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Migración de tableros Qlik a Power BI.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Configuración Gateway.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Publicación de modelos en plataforma Microsoft.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Streams y conexiones modelos publicados.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Publicación de modelos en Páginas Web.</a:t>
            </a:r>
          </a:p>
          <a:p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SQL Server | SQL Server Integration Services</a:t>
            </a:r>
          </a:p>
          <a:p>
            <a:endParaRPr lang="es-MX" sz="90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tablas temporales desde SSIS llevando procesos ETL de Qlik para la migración a Power BI.</a:t>
            </a:r>
          </a:p>
          <a:p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endParaRPr lang="es-CO" sz="10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93B63417-1D68-412E-959C-04B022574126}"/>
              </a:ext>
            </a:extLst>
          </p:cNvPr>
          <p:cNvSpPr txBox="1"/>
          <p:nvPr/>
        </p:nvSpPr>
        <p:spPr>
          <a:xfrm>
            <a:off x="6067867" y="2511484"/>
            <a:ext cx="279663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 View | Qlik Sense | Qlik SaaS</a:t>
            </a:r>
          </a:p>
          <a:p>
            <a:endParaRPr lang="es-MX" sz="900" b="1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Diseño, planeación y creación de proyectos BI.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formulación SET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modelo de datos.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Framework entornos Qlik locales o nube con versionamientos en GitHub.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Administración consolas para la importación o exportación de aplicaciones, lanzamientos de tareas de ejecución, programación de tareas con escalas de recarga, gestión de licencias, importe de extensiones, etc.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Migraciones entre plataformas.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Implementación de aplicaciones estándar para ayuda en el performance de las apps.</a:t>
            </a:r>
          </a:p>
          <a:p>
            <a:pPr marL="228600" indent="-228600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algn="ctr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 Data Transfer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conexiones locales a nube.</a:t>
            </a:r>
          </a:p>
          <a:p>
            <a:pPr marL="228600" indent="-228600">
              <a:buFont typeface="+mj-lt"/>
              <a:buAutoNum type="arabicPeriod"/>
            </a:pP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 NPrinting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MX" sz="10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Diseño, planeación y creación de reportes.</a:t>
            </a:r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0F34B014-A3F7-4AAC-920F-27A5EA41CF80}"/>
              </a:ext>
            </a:extLst>
          </p:cNvPr>
          <p:cNvSpPr/>
          <p:nvPr/>
        </p:nvSpPr>
        <p:spPr>
          <a:xfrm>
            <a:off x="9212035" y="2001118"/>
            <a:ext cx="2796635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D2BC41E5-AAF4-4C5C-B6F1-8B526F895AAA}"/>
              </a:ext>
            </a:extLst>
          </p:cNvPr>
          <p:cNvSpPr/>
          <p:nvPr/>
        </p:nvSpPr>
        <p:spPr>
          <a:xfrm>
            <a:off x="9100617" y="1140913"/>
            <a:ext cx="3019472" cy="5568564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432F2B1-6581-415B-A25E-EB140BEF502C}"/>
              </a:ext>
            </a:extLst>
          </p:cNvPr>
          <p:cNvSpPr txBox="1"/>
          <p:nvPr/>
        </p:nvSpPr>
        <p:spPr>
          <a:xfrm>
            <a:off x="9212035" y="2084654"/>
            <a:ext cx="2796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Empresa Cementera</a:t>
            </a:r>
            <a:endParaRPr lang="es-CO" sz="10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E8123B6-4F8C-4F26-8F12-67312F1DAB28}"/>
              </a:ext>
            </a:extLst>
          </p:cNvPr>
          <p:cNvSpPr txBox="1"/>
          <p:nvPr/>
        </p:nvSpPr>
        <p:spPr>
          <a:xfrm>
            <a:off x="9199724" y="2516982"/>
            <a:ext cx="27966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 View | Qlik Sense | Qlik Saas</a:t>
            </a:r>
          </a:p>
          <a:p>
            <a:pPr algn="ctr"/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Diseño, planeación y creación de proyectos BI.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formulación SET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Documentación procesos Qlik o desarrollos realizados.</a:t>
            </a:r>
          </a:p>
          <a:p>
            <a:pPr marL="228600" indent="-228600">
              <a:buFont typeface="+mj-lt"/>
              <a:buAutoNum type="arabicPeriod"/>
            </a:pPr>
            <a:r>
              <a: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Administración consolas para la importación o exportación de aplicaciones, lanzamientos de tareas de ejecución, programación de tareas con escalas de recarga, gestión de licencias, importe de extensiones, etc.</a:t>
            </a:r>
          </a:p>
          <a:p>
            <a:pPr algn="ctr"/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algn="ctr">
              <a:buFont typeface="+mj-lt"/>
              <a:buAutoNum type="arabicPeriod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MX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Qlik Data Transfer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conexiones locales a nube.</a:t>
            </a:r>
          </a:p>
          <a:p>
            <a:pPr algn="ctr"/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Jira Software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CO" sz="9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Creación de tarjetas y seguimiento de proyectos.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Construcción de modelo Qlik Cloud con conexión para ver efectividad Equipo.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B2007742-4D67-4856-BC2B-782450690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43" y="1223022"/>
            <a:ext cx="583645" cy="365805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1A568298-2FF3-4415-8F70-65EDD0726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97" y="1608415"/>
            <a:ext cx="508135" cy="281922"/>
          </a:xfrm>
          <a:prstGeom prst="rect">
            <a:avLst/>
          </a:prstGeom>
        </p:spPr>
      </p:pic>
      <p:pic>
        <p:nvPicPr>
          <p:cNvPr id="108" name="Imagen 107">
            <a:extLst>
              <a:ext uri="{FF2B5EF4-FFF2-40B4-BE49-F238E27FC236}">
                <a16:creationId xmlns:a16="http://schemas.microsoft.com/office/drawing/2014/main" id="{CB0FF581-793B-473F-BBC6-98B7DF21C66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3" r="17563" b="15907"/>
          <a:stretch/>
        </p:blipFill>
        <p:spPr>
          <a:xfrm>
            <a:off x="10099179" y="1241960"/>
            <a:ext cx="549770" cy="394804"/>
          </a:xfrm>
          <a:prstGeom prst="rect">
            <a:avLst/>
          </a:prstGeom>
        </p:spPr>
      </p:pic>
      <p:pic>
        <p:nvPicPr>
          <p:cNvPr id="109" name="Imagen 108">
            <a:extLst>
              <a:ext uri="{FF2B5EF4-FFF2-40B4-BE49-F238E27FC236}">
                <a16:creationId xmlns:a16="http://schemas.microsoft.com/office/drawing/2014/main" id="{B0676906-16CF-4087-B114-3D6E87747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31" y="1613164"/>
            <a:ext cx="975330" cy="325110"/>
          </a:xfrm>
          <a:prstGeom prst="rect">
            <a:avLst/>
          </a:prstGeom>
        </p:spPr>
      </p:pic>
      <p:pic>
        <p:nvPicPr>
          <p:cNvPr id="110" name="Imagen 109">
            <a:extLst>
              <a:ext uri="{FF2B5EF4-FFF2-40B4-BE49-F238E27FC236}">
                <a16:creationId xmlns:a16="http://schemas.microsoft.com/office/drawing/2014/main" id="{5AF63F65-B86E-4C79-B1EF-7825A14FE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88" y="1273075"/>
            <a:ext cx="1281017" cy="281689"/>
          </a:xfrm>
          <a:prstGeom prst="rect">
            <a:avLst/>
          </a:prstGeom>
        </p:spPr>
      </p:pic>
      <p:pic>
        <p:nvPicPr>
          <p:cNvPr id="111" name="Imagen 110">
            <a:extLst>
              <a:ext uri="{FF2B5EF4-FFF2-40B4-BE49-F238E27FC236}">
                <a16:creationId xmlns:a16="http://schemas.microsoft.com/office/drawing/2014/main" id="{431ECA83-15A9-4471-9F02-7F3BB4E50F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44" y="1550589"/>
            <a:ext cx="882964" cy="4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E16E62E-A42E-4657-AAA9-93325EFA6AE6}"/>
              </a:ext>
            </a:extLst>
          </p:cNvPr>
          <p:cNvSpPr/>
          <p:nvPr/>
        </p:nvSpPr>
        <p:spPr>
          <a:xfrm>
            <a:off x="123825" y="88641"/>
            <a:ext cx="11963400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1FE90F-B41B-4106-BEF7-868597E85F56}"/>
              </a:ext>
            </a:extLst>
          </p:cNvPr>
          <p:cNvSpPr txBox="1"/>
          <p:nvPr/>
        </p:nvSpPr>
        <p:spPr>
          <a:xfrm>
            <a:off x="2592575" y="154021"/>
            <a:ext cx="733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Acerca de mi | Experiencia | Conocimientos | Proyectos | Recomendaciones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B0FBA63C-46BC-4C70-8588-0326715A7843}"/>
              </a:ext>
            </a:extLst>
          </p:cNvPr>
          <p:cNvSpPr/>
          <p:nvPr/>
        </p:nvSpPr>
        <p:spPr>
          <a:xfrm>
            <a:off x="2670715" y="608403"/>
            <a:ext cx="7029451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3E3409-A0CE-4ABA-8A94-F0E53C45FE40}"/>
              </a:ext>
            </a:extLst>
          </p:cNvPr>
          <p:cNvSpPr txBox="1"/>
          <p:nvPr/>
        </p:nvSpPr>
        <p:spPr>
          <a:xfrm>
            <a:off x="2670716" y="656311"/>
            <a:ext cx="7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Proyectos o Script Aplicados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62999118-38CE-42B3-854D-F95DA3D56925}"/>
              </a:ext>
            </a:extLst>
          </p:cNvPr>
          <p:cNvSpPr/>
          <p:nvPr/>
        </p:nvSpPr>
        <p:spPr>
          <a:xfrm>
            <a:off x="78631" y="1194662"/>
            <a:ext cx="11963400" cy="1752960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44226-6181-4ECA-B88A-F75844FB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41" y="1426751"/>
            <a:ext cx="1700713" cy="12887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1B02A7-D0D8-4618-88EF-0F23CDF8C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8" y="4711003"/>
            <a:ext cx="2700868" cy="1723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E65D08-954E-4ECB-B3BD-82F6D376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64" y="3157059"/>
            <a:ext cx="2930390" cy="140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95DADF7-B7AF-4E9B-8155-D6BFB40CE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87" y="1426751"/>
            <a:ext cx="2275691" cy="13007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2431A79-A9CA-4CAA-ACA2-8C295F4BF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17" y="1443258"/>
            <a:ext cx="5810119" cy="122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C622FAFD-FC39-46E8-99FB-B0CF464DE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22" y="4711003"/>
            <a:ext cx="3978092" cy="1723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C6D14C4-DB75-4516-BA9A-6D034BC45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58" y="3157059"/>
            <a:ext cx="4711678" cy="1406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4BAD28C0-AA8A-413F-A89A-33FA737FF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21" y="4711004"/>
            <a:ext cx="3900516" cy="17233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632A144-ABCD-4EC7-8BB2-80B0F7D1B9A7}"/>
              </a:ext>
            </a:extLst>
          </p:cNvPr>
          <p:cNvSpPr/>
          <p:nvPr/>
        </p:nvSpPr>
        <p:spPr>
          <a:xfrm>
            <a:off x="78631" y="3030476"/>
            <a:ext cx="11963400" cy="3512937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07E20066-C36D-4399-A888-7D1A252E11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14" y="3342820"/>
            <a:ext cx="847539" cy="470229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B025253A-F801-485D-BC21-7EFDAD635B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5" y="3955624"/>
            <a:ext cx="1410687" cy="470229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0C77EEF-6B00-4009-88DF-87DEEE151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5" y="3725587"/>
            <a:ext cx="1004095" cy="629326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7E91622C-410B-4E10-B693-8E261C867F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2" y="1704547"/>
            <a:ext cx="855950" cy="8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E16E62E-A42E-4657-AAA9-93325EFA6AE6}"/>
              </a:ext>
            </a:extLst>
          </p:cNvPr>
          <p:cNvSpPr/>
          <p:nvPr/>
        </p:nvSpPr>
        <p:spPr>
          <a:xfrm>
            <a:off x="123825" y="88641"/>
            <a:ext cx="11963400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1FE90F-B41B-4106-BEF7-868597E85F56}"/>
              </a:ext>
            </a:extLst>
          </p:cNvPr>
          <p:cNvSpPr txBox="1"/>
          <p:nvPr/>
        </p:nvSpPr>
        <p:spPr>
          <a:xfrm>
            <a:off x="2592575" y="154021"/>
            <a:ext cx="733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Acerca de mi | Experiencia | Conocimientos | Proyectos | Recomendaciones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B0FBA63C-46BC-4C70-8588-0326715A7843}"/>
              </a:ext>
            </a:extLst>
          </p:cNvPr>
          <p:cNvSpPr/>
          <p:nvPr/>
        </p:nvSpPr>
        <p:spPr>
          <a:xfrm>
            <a:off x="2670715" y="608403"/>
            <a:ext cx="7029451" cy="438539"/>
          </a:xfrm>
          <a:prstGeom prst="roundRect">
            <a:avLst/>
          </a:prstGeom>
          <a:solidFill>
            <a:srgbClr val="1D65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833E3409-A0CE-4ABA-8A94-F0E53C45FE40}"/>
              </a:ext>
            </a:extLst>
          </p:cNvPr>
          <p:cNvSpPr txBox="1"/>
          <p:nvPr/>
        </p:nvSpPr>
        <p:spPr>
          <a:xfrm>
            <a:off x="2670716" y="656311"/>
            <a:ext cx="702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Recomendaciones o Comentarios en LinkedIn</a:t>
            </a:r>
            <a:endParaRPr lang="es-CO" sz="1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62999118-38CE-42B3-854D-F95DA3D56925}"/>
              </a:ext>
            </a:extLst>
          </p:cNvPr>
          <p:cNvSpPr/>
          <p:nvPr/>
        </p:nvSpPr>
        <p:spPr>
          <a:xfrm>
            <a:off x="78631" y="1135415"/>
            <a:ext cx="11963400" cy="5568564"/>
          </a:xfrm>
          <a:prstGeom prst="roundRect">
            <a:avLst/>
          </a:prstGeom>
          <a:noFill/>
          <a:ln>
            <a:solidFill>
              <a:srgbClr val="1D654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2BF9DC-9DFC-4A74-B29C-6903F2AE3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4" y="1424576"/>
            <a:ext cx="3695646" cy="973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C235A1-659F-4274-8AAE-8DA3B0CEA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3" y="4588589"/>
            <a:ext cx="3695645" cy="871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B7EAB8-F883-4CFE-AEAF-1ED5DD25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4" y="2508364"/>
            <a:ext cx="3695647" cy="1068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9DA3D79-9CD7-4FA8-8522-43A513BC5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2" y="5567473"/>
            <a:ext cx="3695645" cy="871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11C5392-05B6-4125-B244-B12754CD2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8" y="2508364"/>
            <a:ext cx="3699894" cy="1068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96E90A6-761B-4CFA-B921-BEBDDF5179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23" y="3684430"/>
            <a:ext cx="3695645" cy="797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36C9A144-A6F1-4964-9097-1F6023A24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8" y="1427319"/>
            <a:ext cx="3699894" cy="973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5195B34-0394-4140-AFBB-C1FF96A13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8" y="5567475"/>
            <a:ext cx="3699894" cy="871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EFDC9A2-0367-4F75-87F3-022AC30A57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9" y="3684430"/>
            <a:ext cx="3699894" cy="797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A83EFC4-8E4D-4799-B6E1-0E944A47C3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8" y="4588589"/>
            <a:ext cx="3699894" cy="871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4D2D57A-1920-4265-9005-E260C8E819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02" y="1424576"/>
            <a:ext cx="2371999" cy="5014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447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994</Words>
  <Application>Microsoft Office PowerPoint</Application>
  <PresentationFormat>Panorámica</PresentationFormat>
  <Paragraphs>121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19</cp:revision>
  <dcterms:created xsi:type="dcterms:W3CDTF">2024-11-20T22:58:43Z</dcterms:created>
  <dcterms:modified xsi:type="dcterms:W3CDTF">2024-11-21T01:35:17Z</dcterms:modified>
</cp:coreProperties>
</file>