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69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36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9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1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2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9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4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3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72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59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13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F704-F9C5-43DE-9723-7DCA06494994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F9644C-2C76-4354-9FA3-163DCA49576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4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1A129-4264-46F7-B6F2-2E260C42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POLITECNICO INTERNACIONAL – INGENIERIA DE SOFTWARE</a:t>
            </a:r>
            <a:br>
              <a:rPr lang="es-CO" dirty="0"/>
            </a:b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F2BAA9-3F3B-42C8-A03D-4CDB45E1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Mockup Proyecto QuantifyQ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Estudiantes: Marcos Daniel Rojas Cuervo | Edwin Ricardo Ortega Cuervo.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Clase: Programación 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Profesor: Harold Hernán Torres Neuta.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Fecha: Mayo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05B36-C978-43F3-8A3E-4EF8E6FB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23162" y="1703205"/>
            <a:ext cx="2961073" cy="296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3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46D5C01-D362-4C76-9708-96EB7F306F7E}"/>
              </a:ext>
            </a:extLst>
          </p:cNvPr>
          <p:cNvSpPr/>
          <p:nvPr/>
        </p:nvSpPr>
        <p:spPr>
          <a:xfrm>
            <a:off x="1433820" y="738873"/>
            <a:ext cx="3977080" cy="18868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468055-B019-4C09-A96F-A554D3D08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30147" y="1007452"/>
            <a:ext cx="1006436" cy="10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52D8BC3-627D-424A-AFB6-A9A4DDC9064D}"/>
              </a:ext>
            </a:extLst>
          </p:cNvPr>
          <p:cNvSpPr txBox="1">
            <a:spLocks/>
          </p:cNvSpPr>
          <p:nvPr/>
        </p:nvSpPr>
        <p:spPr>
          <a:xfrm>
            <a:off x="2095150" y="911896"/>
            <a:ext cx="2134997" cy="3632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2000" i="1" dirty="0">
                <a:solidFill>
                  <a:schemeClr val="tx1"/>
                </a:solidFill>
              </a:rPr>
              <a:t>APP QuantifyQ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9CCBA78-7F31-4A41-A242-E5A1E88C4F53}"/>
              </a:ext>
            </a:extLst>
          </p:cNvPr>
          <p:cNvSpPr/>
          <p:nvPr/>
        </p:nvSpPr>
        <p:spPr>
          <a:xfrm>
            <a:off x="2369891" y="1497820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F8EE631-2904-418D-8BC5-EF71DA3092D9}"/>
              </a:ext>
            </a:extLst>
          </p:cNvPr>
          <p:cNvSpPr/>
          <p:nvPr/>
        </p:nvSpPr>
        <p:spPr>
          <a:xfrm>
            <a:off x="2378279" y="1772153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FF019470-FC5A-485B-92E3-B667FAF28E30}"/>
              </a:ext>
            </a:extLst>
          </p:cNvPr>
          <p:cNvSpPr txBox="1">
            <a:spLocks/>
          </p:cNvSpPr>
          <p:nvPr/>
        </p:nvSpPr>
        <p:spPr>
          <a:xfrm>
            <a:off x="1433819" y="1538899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Usuario: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AF09D93-36BD-4C68-ACB5-91FC7FAB852A}"/>
              </a:ext>
            </a:extLst>
          </p:cNvPr>
          <p:cNvSpPr txBox="1">
            <a:spLocks/>
          </p:cNvSpPr>
          <p:nvPr/>
        </p:nvSpPr>
        <p:spPr>
          <a:xfrm>
            <a:off x="1433819" y="1798091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Contraseña: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289CDA2-179F-4D57-B7AE-144BD98A14BE}"/>
              </a:ext>
            </a:extLst>
          </p:cNvPr>
          <p:cNvSpPr/>
          <p:nvPr/>
        </p:nvSpPr>
        <p:spPr>
          <a:xfrm>
            <a:off x="2253844" y="2132013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6F715F-FADE-43A7-B566-D14079BB5D62}"/>
              </a:ext>
            </a:extLst>
          </p:cNvPr>
          <p:cNvSpPr txBox="1">
            <a:spLocks/>
          </p:cNvSpPr>
          <p:nvPr/>
        </p:nvSpPr>
        <p:spPr>
          <a:xfrm>
            <a:off x="2398903" y="2228101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Creación de Usuario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73ACF63-59AF-4941-B690-27B3B9351E22}"/>
              </a:ext>
            </a:extLst>
          </p:cNvPr>
          <p:cNvSpPr/>
          <p:nvPr/>
        </p:nvSpPr>
        <p:spPr>
          <a:xfrm>
            <a:off x="6404646" y="719591"/>
            <a:ext cx="3977080" cy="188688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BC5D4D-5AA1-450D-B91F-3661DB671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91158" y="1035422"/>
            <a:ext cx="1006436" cy="10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1D1E7770-5B17-455D-908D-AA5FCA51DEE8}"/>
              </a:ext>
            </a:extLst>
          </p:cNvPr>
          <p:cNvSpPr txBox="1">
            <a:spLocks/>
          </p:cNvSpPr>
          <p:nvPr/>
        </p:nvSpPr>
        <p:spPr>
          <a:xfrm>
            <a:off x="7065976" y="892614"/>
            <a:ext cx="2134997" cy="3632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2000" i="1" dirty="0">
                <a:solidFill>
                  <a:schemeClr val="tx1"/>
                </a:solidFill>
              </a:rPr>
              <a:t>Creación Usuario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943E818-12D0-4A66-A4B5-2DFB7C18F634}"/>
              </a:ext>
            </a:extLst>
          </p:cNvPr>
          <p:cNvSpPr/>
          <p:nvPr/>
        </p:nvSpPr>
        <p:spPr>
          <a:xfrm>
            <a:off x="7625943" y="1478538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3721E03-8E58-45F2-AF24-DA29B14A198D}"/>
              </a:ext>
            </a:extLst>
          </p:cNvPr>
          <p:cNvSpPr/>
          <p:nvPr/>
        </p:nvSpPr>
        <p:spPr>
          <a:xfrm>
            <a:off x="7625942" y="1752871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7083022-5BAB-472A-B970-EB12894639F0}"/>
              </a:ext>
            </a:extLst>
          </p:cNvPr>
          <p:cNvSpPr txBox="1">
            <a:spLocks/>
          </p:cNvSpPr>
          <p:nvPr/>
        </p:nvSpPr>
        <p:spPr>
          <a:xfrm>
            <a:off x="6404645" y="1519617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Nuevo Usuario: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91C0B04-EE3F-450A-803F-B74D3118E271}"/>
              </a:ext>
            </a:extLst>
          </p:cNvPr>
          <p:cNvSpPr txBox="1">
            <a:spLocks/>
          </p:cNvSpPr>
          <p:nvPr/>
        </p:nvSpPr>
        <p:spPr>
          <a:xfrm>
            <a:off x="6404644" y="1788838"/>
            <a:ext cx="1288061" cy="18214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Nueva Contraseña: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816CD36-73FE-41C3-8A06-07C7C26A99EE}"/>
              </a:ext>
            </a:extLst>
          </p:cNvPr>
          <p:cNvSpPr/>
          <p:nvPr/>
        </p:nvSpPr>
        <p:spPr>
          <a:xfrm>
            <a:off x="7224670" y="2112731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F9AF8B00-370E-4AE6-B291-30FB17EC3B0C}"/>
              </a:ext>
            </a:extLst>
          </p:cNvPr>
          <p:cNvSpPr txBox="1">
            <a:spLocks/>
          </p:cNvSpPr>
          <p:nvPr/>
        </p:nvSpPr>
        <p:spPr>
          <a:xfrm>
            <a:off x="7369729" y="2208819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Crear Usuario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29B1067-5AD5-4007-971A-FF0A95C9442A}"/>
              </a:ext>
            </a:extLst>
          </p:cNvPr>
          <p:cNvCxnSpPr/>
          <p:nvPr/>
        </p:nvCxnSpPr>
        <p:spPr>
          <a:xfrm>
            <a:off x="5629013" y="1689995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0A4780D-1F59-4213-8F52-3D47A35E2706}"/>
              </a:ext>
            </a:extLst>
          </p:cNvPr>
          <p:cNvSpPr/>
          <p:nvPr/>
        </p:nvSpPr>
        <p:spPr>
          <a:xfrm>
            <a:off x="96125" y="3859113"/>
            <a:ext cx="3977080" cy="20172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95191A2-D3A3-4244-AAED-C44FC026F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81422" y="4562787"/>
            <a:ext cx="1006436" cy="10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92B98CF8-192A-4209-99E8-AB010BE4E4CF}"/>
              </a:ext>
            </a:extLst>
          </p:cNvPr>
          <p:cNvSpPr txBox="1">
            <a:spLocks/>
          </p:cNvSpPr>
          <p:nvPr/>
        </p:nvSpPr>
        <p:spPr>
          <a:xfrm>
            <a:off x="757455" y="4032137"/>
            <a:ext cx="2134997" cy="3632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2000" i="1" dirty="0">
                <a:solidFill>
                  <a:schemeClr val="tx1"/>
                </a:solidFill>
              </a:rPr>
              <a:t>Menú Productos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68E8931-6CFD-4EBA-919C-5133E7651C21}"/>
              </a:ext>
            </a:extLst>
          </p:cNvPr>
          <p:cNvSpPr/>
          <p:nvPr/>
        </p:nvSpPr>
        <p:spPr>
          <a:xfrm>
            <a:off x="429588" y="4494603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AA1220F5-4DE0-41FC-85AD-4ACB23D2949D}"/>
              </a:ext>
            </a:extLst>
          </p:cNvPr>
          <p:cNvSpPr txBox="1">
            <a:spLocks/>
          </p:cNvSpPr>
          <p:nvPr/>
        </p:nvSpPr>
        <p:spPr>
          <a:xfrm>
            <a:off x="574647" y="4590691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Ver productos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2663552-5E03-4153-A1D4-253CF2203777}"/>
              </a:ext>
            </a:extLst>
          </p:cNvPr>
          <p:cNvSpPr/>
          <p:nvPr/>
        </p:nvSpPr>
        <p:spPr>
          <a:xfrm>
            <a:off x="429588" y="4803443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E6EC8B43-78EB-4734-A743-DBE50B35511B}"/>
              </a:ext>
            </a:extLst>
          </p:cNvPr>
          <p:cNvSpPr txBox="1">
            <a:spLocks/>
          </p:cNvSpPr>
          <p:nvPr/>
        </p:nvSpPr>
        <p:spPr>
          <a:xfrm>
            <a:off x="574647" y="4899531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Crear productos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78E789A-0DDE-4EC0-A94B-8666CAB90625}"/>
              </a:ext>
            </a:extLst>
          </p:cNvPr>
          <p:cNvSpPr/>
          <p:nvPr/>
        </p:nvSpPr>
        <p:spPr>
          <a:xfrm>
            <a:off x="429588" y="5141100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72A1C858-3715-4691-A2A0-98357F3E6533}"/>
              </a:ext>
            </a:extLst>
          </p:cNvPr>
          <p:cNvSpPr txBox="1">
            <a:spLocks/>
          </p:cNvSpPr>
          <p:nvPr/>
        </p:nvSpPr>
        <p:spPr>
          <a:xfrm>
            <a:off x="574647" y="5237188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Actualizar productos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44A1BC00-7887-415D-9AB7-04C8D7D9C0E5}"/>
              </a:ext>
            </a:extLst>
          </p:cNvPr>
          <p:cNvSpPr/>
          <p:nvPr/>
        </p:nvSpPr>
        <p:spPr>
          <a:xfrm>
            <a:off x="429588" y="5494148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9E314233-0326-4A25-BE93-5E7773B5BB31}"/>
              </a:ext>
            </a:extLst>
          </p:cNvPr>
          <p:cNvSpPr txBox="1">
            <a:spLocks/>
          </p:cNvSpPr>
          <p:nvPr/>
        </p:nvSpPr>
        <p:spPr>
          <a:xfrm>
            <a:off x="574647" y="5590236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Eliminar Productos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883C5BB9-A503-4057-8042-5A260244E717}"/>
              </a:ext>
            </a:extLst>
          </p:cNvPr>
          <p:cNvSpPr/>
          <p:nvPr/>
        </p:nvSpPr>
        <p:spPr>
          <a:xfrm>
            <a:off x="4450705" y="2132013"/>
            <a:ext cx="276607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Título 1">
            <a:extLst>
              <a:ext uri="{FF2B5EF4-FFF2-40B4-BE49-F238E27FC236}">
                <a16:creationId xmlns:a16="http://schemas.microsoft.com/office/drawing/2014/main" id="{CC26CE91-96C0-4454-8EFF-0ACF3C6B4024}"/>
              </a:ext>
            </a:extLst>
          </p:cNvPr>
          <p:cNvSpPr txBox="1">
            <a:spLocks/>
          </p:cNvSpPr>
          <p:nvPr/>
        </p:nvSpPr>
        <p:spPr>
          <a:xfrm>
            <a:off x="4450706" y="2282394"/>
            <a:ext cx="276606" cy="11218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@</a:t>
            </a: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4DF4EA6-789C-48D1-BD48-CC8FEC62263D}"/>
              </a:ext>
            </a:extLst>
          </p:cNvPr>
          <p:cNvSpPr/>
          <p:nvPr/>
        </p:nvSpPr>
        <p:spPr>
          <a:xfrm>
            <a:off x="4826510" y="2132013"/>
            <a:ext cx="276607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74863826-5E87-449E-91D9-D8980B23C4DA}"/>
              </a:ext>
            </a:extLst>
          </p:cNvPr>
          <p:cNvSpPr txBox="1">
            <a:spLocks/>
          </p:cNvSpPr>
          <p:nvPr/>
        </p:nvSpPr>
        <p:spPr>
          <a:xfrm>
            <a:off x="4826511" y="2282394"/>
            <a:ext cx="276606" cy="11218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119BF5B-3B35-4076-A0D8-6E42110466EE}"/>
              </a:ext>
            </a:extLst>
          </p:cNvPr>
          <p:cNvCxnSpPr>
            <a:cxnSpLocks/>
          </p:cNvCxnSpPr>
          <p:nvPr/>
        </p:nvCxnSpPr>
        <p:spPr>
          <a:xfrm flipH="1">
            <a:off x="4320332" y="2483416"/>
            <a:ext cx="268676" cy="396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DFFB7D8D-0E0C-4AE9-8E25-975E20AAF107}"/>
              </a:ext>
            </a:extLst>
          </p:cNvPr>
          <p:cNvCxnSpPr>
            <a:cxnSpLocks/>
          </p:cNvCxnSpPr>
          <p:nvPr/>
        </p:nvCxnSpPr>
        <p:spPr>
          <a:xfrm>
            <a:off x="4964813" y="2483416"/>
            <a:ext cx="335662" cy="37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ítulo 1">
            <a:extLst>
              <a:ext uri="{FF2B5EF4-FFF2-40B4-BE49-F238E27FC236}">
                <a16:creationId xmlns:a16="http://schemas.microsoft.com/office/drawing/2014/main" id="{89DE0C57-A6E5-4A95-AB37-1829BB964A0E}"/>
              </a:ext>
            </a:extLst>
          </p:cNvPr>
          <p:cNvSpPr txBox="1">
            <a:spLocks/>
          </p:cNvSpPr>
          <p:nvPr/>
        </p:nvSpPr>
        <p:spPr>
          <a:xfrm>
            <a:off x="3716297" y="3000813"/>
            <a:ext cx="1073844" cy="1710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Vista Créditos</a:t>
            </a:r>
          </a:p>
        </p:txBody>
      </p:sp>
      <p:sp>
        <p:nvSpPr>
          <p:cNvPr id="55" name="Título 1">
            <a:extLst>
              <a:ext uri="{FF2B5EF4-FFF2-40B4-BE49-F238E27FC236}">
                <a16:creationId xmlns:a16="http://schemas.microsoft.com/office/drawing/2014/main" id="{7ACB1822-7C40-4194-AE71-9C9B9CE4E2F1}"/>
              </a:ext>
            </a:extLst>
          </p:cNvPr>
          <p:cNvSpPr txBox="1">
            <a:spLocks/>
          </p:cNvSpPr>
          <p:nvPr/>
        </p:nvSpPr>
        <p:spPr>
          <a:xfrm>
            <a:off x="4790141" y="3000813"/>
            <a:ext cx="1073844" cy="17106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Botón GitHub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E8400A9-8F78-4D6B-A56C-0566163B6A9D}"/>
              </a:ext>
            </a:extLst>
          </p:cNvPr>
          <p:cNvSpPr/>
          <p:nvPr/>
        </p:nvSpPr>
        <p:spPr>
          <a:xfrm>
            <a:off x="4662065" y="3859113"/>
            <a:ext cx="2932418" cy="20172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32DECBA1-A1E3-4D34-9942-046EDBDF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93341" y="4538714"/>
            <a:ext cx="1006436" cy="10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ítulo 1">
            <a:extLst>
              <a:ext uri="{FF2B5EF4-FFF2-40B4-BE49-F238E27FC236}">
                <a16:creationId xmlns:a16="http://schemas.microsoft.com/office/drawing/2014/main" id="{A8CACA90-5EAE-4130-8ED5-7206B871AE4F}"/>
              </a:ext>
            </a:extLst>
          </p:cNvPr>
          <p:cNvSpPr txBox="1">
            <a:spLocks/>
          </p:cNvSpPr>
          <p:nvPr/>
        </p:nvSpPr>
        <p:spPr>
          <a:xfrm>
            <a:off x="5060775" y="3987896"/>
            <a:ext cx="2134997" cy="3632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2000" i="1" dirty="0">
                <a:solidFill>
                  <a:schemeClr val="tx1"/>
                </a:solidFill>
              </a:rPr>
              <a:t>Tabla Productos</a:t>
            </a:r>
          </a:p>
        </p:txBody>
      </p:sp>
      <p:graphicFrame>
        <p:nvGraphicFramePr>
          <p:cNvPr id="80" name="Tabla 80">
            <a:extLst>
              <a:ext uri="{FF2B5EF4-FFF2-40B4-BE49-F238E27FC236}">
                <a16:creationId xmlns:a16="http://schemas.microsoft.com/office/drawing/2014/main" id="{5FD76B4C-EDCD-43D9-A263-215B0EA6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65677"/>
              </p:ext>
            </p:extLst>
          </p:nvPr>
        </p:nvGraphicFramePr>
        <p:xfrm>
          <a:off x="4884841" y="4463371"/>
          <a:ext cx="146469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8233">
                  <a:extLst>
                    <a:ext uri="{9D8B030D-6E8A-4147-A177-3AD203B41FA5}">
                      <a16:colId xmlns:a16="http://schemas.microsoft.com/office/drawing/2014/main" val="2053734218"/>
                    </a:ext>
                  </a:extLst>
                </a:gridCol>
                <a:gridCol w="488233">
                  <a:extLst>
                    <a:ext uri="{9D8B030D-6E8A-4147-A177-3AD203B41FA5}">
                      <a16:colId xmlns:a16="http://schemas.microsoft.com/office/drawing/2014/main" val="3756384361"/>
                    </a:ext>
                  </a:extLst>
                </a:gridCol>
                <a:gridCol w="488233">
                  <a:extLst>
                    <a:ext uri="{9D8B030D-6E8A-4147-A177-3AD203B41FA5}">
                      <a16:colId xmlns:a16="http://schemas.microsoft.com/office/drawing/2014/main" val="3301025868"/>
                    </a:ext>
                  </a:extLst>
                </a:gridCol>
              </a:tblGrid>
              <a:tr h="36281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11628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11577"/>
                  </a:ext>
                </a:extLst>
              </a:tr>
              <a:tr h="362812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51151"/>
                  </a:ext>
                </a:extLst>
              </a:tr>
            </a:tbl>
          </a:graphicData>
        </a:graphic>
      </p:graphicFrame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3DF26EC8-3563-4FC1-8CA7-A1926F9059C2}"/>
              </a:ext>
            </a:extLst>
          </p:cNvPr>
          <p:cNvSpPr/>
          <p:nvPr/>
        </p:nvSpPr>
        <p:spPr>
          <a:xfrm>
            <a:off x="8129681" y="3828864"/>
            <a:ext cx="3977080" cy="201724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2" name="Picture 2">
            <a:extLst>
              <a:ext uri="{FF2B5EF4-FFF2-40B4-BE49-F238E27FC236}">
                <a16:creationId xmlns:a16="http://schemas.microsoft.com/office/drawing/2014/main" id="{18DEF23E-F933-4ADA-9641-2965FEBE4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14978" y="4532538"/>
            <a:ext cx="1006436" cy="100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ítulo 1">
            <a:extLst>
              <a:ext uri="{FF2B5EF4-FFF2-40B4-BE49-F238E27FC236}">
                <a16:creationId xmlns:a16="http://schemas.microsoft.com/office/drawing/2014/main" id="{0F237289-267C-41D7-A582-90E6EE89C466}"/>
              </a:ext>
            </a:extLst>
          </p:cNvPr>
          <p:cNvSpPr txBox="1">
            <a:spLocks/>
          </p:cNvSpPr>
          <p:nvPr/>
        </p:nvSpPr>
        <p:spPr>
          <a:xfrm>
            <a:off x="8791011" y="4001888"/>
            <a:ext cx="2134997" cy="36323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2000" i="1" dirty="0">
                <a:solidFill>
                  <a:schemeClr val="tx1"/>
                </a:solidFill>
              </a:rPr>
              <a:t>Crear Productos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131548E3-6CDC-4957-8C1E-9590A25A533A}"/>
              </a:ext>
            </a:extLst>
          </p:cNvPr>
          <p:cNvCxnSpPr/>
          <p:nvPr/>
        </p:nvCxnSpPr>
        <p:spPr>
          <a:xfrm>
            <a:off x="4044893" y="4859469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C74DDAA5-9815-41CC-9972-0596422B2AD0}"/>
              </a:ext>
            </a:extLst>
          </p:cNvPr>
          <p:cNvCxnSpPr/>
          <p:nvPr/>
        </p:nvCxnSpPr>
        <p:spPr>
          <a:xfrm>
            <a:off x="7546244" y="4829774"/>
            <a:ext cx="587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826A76EE-6956-4900-B15B-9D83A7FC6082}"/>
              </a:ext>
            </a:extLst>
          </p:cNvPr>
          <p:cNvSpPr/>
          <p:nvPr/>
        </p:nvSpPr>
        <p:spPr>
          <a:xfrm>
            <a:off x="9080083" y="4615076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34469D41-98BC-4D21-BA7B-3380BB4938A6}"/>
              </a:ext>
            </a:extLst>
          </p:cNvPr>
          <p:cNvSpPr/>
          <p:nvPr/>
        </p:nvSpPr>
        <p:spPr>
          <a:xfrm>
            <a:off x="9088471" y="4889409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Título 1">
            <a:extLst>
              <a:ext uri="{FF2B5EF4-FFF2-40B4-BE49-F238E27FC236}">
                <a16:creationId xmlns:a16="http://schemas.microsoft.com/office/drawing/2014/main" id="{A51FCE72-A37E-49B9-AC09-B6358451200F}"/>
              </a:ext>
            </a:extLst>
          </p:cNvPr>
          <p:cNvSpPr txBox="1">
            <a:spLocks/>
          </p:cNvSpPr>
          <p:nvPr/>
        </p:nvSpPr>
        <p:spPr>
          <a:xfrm>
            <a:off x="8144011" y="4656155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Nombre:</a:t>
            </a:r>
          </a:p>
        </p:txBody>
      </p:sp>
      <p:sp>
        <p:nvSpPr>
          <p:cNvPr id="97" name="Título 1">
            <a:extLst>
              <a:ext uri="{FF2B5EF4-FFF2-40B4-BE49-F238E27FC236}">
                <a16:creationId xmlns:a16="http://schemas.microsoft.com/office/drawing/2014/main" id="{40DE833F-5FD7-452A-9932-02255A8DC5CA}"/>
              </a:ext>
            </a:extLst>
          </p:cNvPr>
          <p:cNvSpPr txBox="1">
            <a:spLocks/>
          </p:cNvSpPr>
          <p:nvPr/>
        </p:nvSpPr>
        <p:spPr>
          <a:xfrm>
            <a:off x="8144011" y="4915347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32D56767-6FC0-49EC-89B0-25A9C3D7A19A}"/>
              </a:ext>
            </a:extLst>
          </p:cNvPr>
          <p:cNvSpPr/>
          <p:nvPr/>
        </p:nvSpPr>
        <p:spPr>
          <a:xfrm>
            <a:off x="9088471" y="5192409"/>
            <a:ext cx="1585519" cy="1921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9" name="Título 1">
            <a:extLst>
              <a:ext uri="{FF2B5EF4-FFF2-40B4-BE49-F238E27FC236}">
                <a16:creationId xmlns:a16="http://schemas.microsoft.com/office/drawing/2014/main" id="{5595D7BC-EA6C-48BF-ABB6-2EF722D0CCEB}"/>
              </a:ext>
            </a:extLst>
          </p:cNvPr>
          <p:cNvSpPr txBox="1">
            <a:spLocks/>
          </p:cNvSpPr>
          <p:nvPr/>
        </p:nvSpPr>
        <p:spPr>
          <a:xfrm>
            <a:off x="8144011" y="5218347"/>
            <a:ext cx="1074490" cy="19217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tx1"/>
                </a:solidFill>
              </a:rPr>
              <a:t>Unidad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5E42A36B-477C-4C3E-B2E7-4077E5953DA0}"/>
              </a:ext>
            </a:extLst>
          </p:cNvPr>
          <p:cNvSpPr/>
          <p:nvPr/>
        </p:nvSpPr>
        <p:spPr>
          <a:xfrm>
            <a:off x="8599114" y="5503343"/>
            <a:ext cx="2066488" cy="26723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Título 1">
            <a:extLst>
              <a:ext uri="{FF2B5EF4-FFF2-40B4-BE49-F238E27FC236}">
                <a16:creationId xmlns:a16="http://schemas.microsoft.com/office/drawing/2014/main" id="{B1133E21-91A3-4936-80E3-F9635A7A3884}"/>
              </a:ext>
            </a:extLst>
          </p:cNvPr>
          <p:cNvSpPr txBox="1">
            <a:spLocks/>
          </p:cNvSpPr>
          <p:nvPr/>
        </p:nvSpPr>
        <p:spPr>
          <a:xfrm>
            <a:off x="8744173" y="5599431"/>
            <a:ext cx="1854316" cy="166474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200" b="0" i="1" dirty="0">
                <a:solidFill>
                  <a:schemeClr val="bg1"/>
                </a:solidFill>
              </a:rPr>
              <a:t>Crear Producto</a:t>
            </a:r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0E6B4D71-43AF-47AD-AEEC-49DEED592EBB}"/>
              </a:ext>
            </a:extLst>
          </p:cNvPr>
          <p:cNvSpPr/>
          <p:nvPr/>
        </p:nvSpPr>
        <p:spPr>
          <a:xfrm>
            <a:off x="8791011" y="6013527"/>
            <a:ext cx="3058188" cy="62588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Título 1">
            <a:extLst>
              <a:ext uri="{FF2B5EF4-FFF2-40B4-BE49-F238E27FC236}">
                <a16:creationId xmlns:a16="http://schemas.microsoft.com/office/drawing/2014/main" id="{77927D29-C6EE-40AC-8BEE-DEAB7914F2A4}"/>
              </a:ext>
            </a:extLst>
          </p:cNvPr>
          <p:cNvSpPr txBox="1">
            <a:spLocks/>
          </p:cNvSpPr>
          <p:nvPr/>
        </p:nvSpPr>
        <p:spPr>
          <a:xfrm>
            <a:off x="8850385" y="6063265"/>
            <a:ext cx="2971029" cy="48651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CO" sz="1050" b="0" i="1" dirty="0">
                <a:solidFill>
                  <a:schemeClr val="tx1"/>
                </a:solidFill>
              </a:rPr>
              <a:t>Las vista de Crear, Actualizar o Eliminar es la misma, la diferencia es que cambia la funcionalidad y botones.</a:t>
            </a:r>
            <a:endParaRPr lang="es-CO" sz="2000" b="0" i="1" dirty="0">
              <a:solidFill>
                <a:schemeClr val="tx1"/>
              </a:solidFill>
            </a:endParaRPr>
          </a:p>
        </p:txBody>
      </p:sp>
      <p:cxnSp>
        <p:nvCxnSpPr>
          <p:cNvPr id="104" name="Conector recto de flecha 103">
            <a:extLst>
              <a:ext uri="{FF2B5EF4-FFF2-40B4-BE49-F238E27FC236}">
                <a16:creationId xmlns:a16="http://schemas.microsoft.com/office/drawing/2014/main" id="{A9D3E7F5-4233-4761-83A7-9DB85ABC53C5}"/>
              </a:ext>
            </a:extLst>
          </p:cNvPr>
          <p:cNvCxnSpPr>
            <a:cxnSpLocks/>
          </p:cNvCxnSpPr>
          <p:nvPr/>
        </p:nvCxnSpPr>
        <p:spPr>
          <a:xfrm>
            <a:off x="10749491" y="5636156"/>
            <a:ext cx="0" cy="46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74236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105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Galería</vt:lpstr>
      <vt:lpstr>POLITECNICO INTERNACIONAL – INGENIERIA DE SOFTWARE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 Daniel Rojas Cuervo</dc:creator>
  <cp:lastModifiedBy>Marcos Daniel Rojas Cuervo</cp:lastModifiedBy>
  <cp:revision>27</cp:revision>
  <dcterms:created xsi:type="dcterms:W3CDTF">2025-05-10T02:54:56Z</dcterms:created>
  <dcterms:modified xsi:type="dcterms:W3CDTF">2025-05-18T16:42:16Z</dcterms:modified>
</cp:coreProperties>
</file>