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95561-B22E-4756-BD66-F342F4FD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920666-5E13-4E7C-BEAA-DDE27649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D066C-2933-468C-8785-F0064E01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77FB7-0DBE-43F2-8E09-582CE24F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6A1F3-5206-4C00-B045-5582076C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057AB-EAE6-4F51-BBC6-AF85B70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C789D-A040-413B-B605-71056C379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151C9-D437-4A59-A772-8DA65B89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129F6-036C-4615-8F71-0660B9B4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6E1E4-17A1-4D85-9207-BD0ADB26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375E7F-3BD5-4F4B-8FE4-B410DA39D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39B72-3F8F-4661-9975-D99E9BFB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88091-0ECD-4D6E-80A5-B57AECEB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D026F-A8BE-4E09-8528-42AFFAE5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C2D88-1723-4F59-97D2-12DEBFE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5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5528A-ABD3-4101-B745-95810451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EEEB2-2FCD-44DE-AC67-63E8CA39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B427F-B05C-4252-8EA7-75E065D9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2FD50-52E0-4BFC-A0D1-9181B589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FC51A-E135-4032-ABDF-3BAFA28B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5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784A6-8F93-4310-B11C-E9D92E77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36D27-0109-4BDA-8377-46F7C90A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BB9F4-6179-4871-A7F9-F81E5ECB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E42E0-5825-4FCC-939F-A7934A55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F6F6-3E47-455A-9480-0993247E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1C73B-8929-4FC8-B9AF-B37F6591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10E78-F5EE-4DE0-AAF8-5C257B880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3E73F-A760-4085-B180-58CD6D3C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4E773-83A4-46F7-A5D0-935C5CA3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CDB4B-68F0-4E4E-9B2B-AC428342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0D2CE-3112-4908-83A0-F8A1BDD5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2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4A53-9B2A-405B-BA14-FF5C6B7D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0CB3F-E20E-41EE-AB6C-0C2EF064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2475B8-F339-4761-B1EB-E5A192365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41028-CDD3-4E0B-8769-04A9E363E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9765B4-D1D5-40FB-894E-4143BF63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272FB4-88FD-4C92-A491-BA558586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D928E-8D7E-4B20-BF7C-80AA4ECC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DFCF16-E8C8-4A34-9172-95CA34C9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3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C265B-2AAA-4142-B4DD-2794290E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1C28C-F363-4C60-AED2-1359CEF2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DDA38F-8EE3-4269-B6E2-9BD879F0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C5868D-417E-4FD0-909C-8FFE4D6D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1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460186-BF3F-4760-A5EC-25D94DDA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E350A-602A-4D18-9327-46F458CE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D5F22-DE6E-465B-9E90-7841F546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1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6B55C-A37D-45B1-977D-D65E3ABE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B015E-E788-4D08-AFE2-81C5053C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803E8-06DE-47CE-8642-D5A26EF3B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DDE93-9E47-4C0B-B087-81ACF425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8AC17-93FC-4DB2-9E61-F0B2D425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32EEF-DC41-4D50-9B95-B72DDE78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2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4AEF-B770-4F1D-AB52-74EDA4F6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28B2A9-9A47-47C1-895C-4B1A9952B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D7FAE-2A74-49E4-BD3D-060AA1195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8FE00-6062-4228-B13D-EC3F9459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71845-2114-4DA4-8DEB-BC1F937E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98364-A9F2-4E41-9235-D0DF330F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3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B0289D-0502-4D21-A649-CCE4FF0B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4E6C2-947D-4481-9085-0E492FA9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339B7-1F4D-4897-872D-62D924334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C46F-B0FD-45AB-9BAB-1BDFCAB0CF9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10493-A042-45E8-A6CF-7B3050E5E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DEDFC-63AB-4A6E-9A7F-F86FCF6B7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2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9153E-9D34-45D9-A234-F94D1DC50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OS </a:t>
            </a:r>
            <a:r>
              <a:rPr lang="zh-CN" altLang="en-US" dirty="0"/>
              <a:t>比赛交流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8BB6C-72E3-4871-8A58-C5D3514BF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闭浩扬 张熙至</a:t>
            </a:r>
            <a:endParaRPr lang="en-US" altLang="zh-CN" dirty="0"/>
          </a:p>
          <a:p>
            <a:r>
              <a:rPr lang="en-US" altLang="zh-CN" dirty="0"/>
              <a:t>2022/5/7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50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D081B-DAF0-4E87-8556-C07495CD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21206-96EF-4457-83B0-FDB1897E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修改内核 </a:t>
            </a:r>
            <a:r>
              <a:rPr lang="en-US" altLang="zh-CN" dirty="0" err="1"/>
              <a:t>base_address</a:t>
            </a:r>
            <a:r>
              <a:rPr lang="en-US" altLang="zh-CN" dirty="0"/>
              <a:t> </a:t>
            </a:r>
            <a:r>
              <a:rPr lang="zh-CN" altLang="en-US" dirty="0"/>
              <a:t>映射和 </a:t>
            </a:r>
            <a:r>
              <a:rPr lang="en-US" altLang="zh-CN" dirty="0"/>
              <a:t>trap </a:t>
            </a:r>
            <a:r>
              <a:rPr lang="zh-CN" altLang="en-US" dirty="0"/>
              <a:t>中对内核中断的处理</a:t>
            </a:r>
            <a:endParaRPr lang="en-US" altLang="zh-CN" dirty="0"/>
          </a:p>
          <a:p>
            <a:r>
              <a:rPr lang="zh-CN" altLang="en-US" dirty="0"/>
              <a:t>重写进程调度，内核里有完整的</a:t>
            </a:r>
            <a:r>
              <a:rPr lang="en-US" altLang="zh-CN" dirty="0"/>
              <a:t>”</a:t>
            </a:r>
            <a:r>
              <a:rPr lang="zh-CN" altLang="en-US" dirty="0"/>
              <a:t>进程</a:t>
            </a:r>
            <a:r>
              <a:rPr lang="en-US" altLang="zh-CN" dirty="0"/>
              <a:t>”(ch5)</a:t>
            </a:r>
            <a:r>
              <a:rPr lang="zh-CN" altLang="en-US" dirty="0"/>
              <a:t>：</a:t>
            </a:r>
            <a:r>
              <a:rPr lang="en-US" altLang="zh-CN" dirty="0"/>
              <a:t>fork/exec/</a:t>
            </a:r>
            <a:r>
              <a:rPr lang="en-US" altLang="zh-CN" dirty="0" err="1"/>
              <a:t>getpid</a:t>
            </a:r>
            <a:r>
              <a:rPr lang="en-US" altLang="zh-CN" dirty="0"/>
              <a:t>/wait</a:t>
            </a:r>
          </a:p>
          <a:p>
            <a:r>
              <a:rPr lang="zh-CN" altLang="en-US" dirty="0"/>
              <a:t>添加文件系统支持</a:t>
            </a:r>
            <a:r>
              <a:rPr lang="en-US" altLang="zh-CN" dirty="0"/>
              <a:t>(</a:t>
            </a:r>
            <a:r>
              <a:rPr lang="zh-CN" altLang="en-US" dirty="0"/>
              <a:t>底层目前暂时用 </a:t>
            </a:r>
            <a:r>
              <a:rPr lang="en-US" altLang="zh-CN" dirty="0"/>
              <a:t>easy-fs + </a:t>
            </a:r>
            <a:r>
              <a:rPr lang="en-US" altLang="zh-CN" dirty="0" err="1"/>
              <a:t>virtIO</a:t>
            </a:r>
            <a:r>
              <a:rPr lang="en-US" altLang="zh-CN" dirty="0"/>
              <a:t>)</a:t>
            </a:r>
            <a:r>
              <a:rPr lang="zh-CN" altLang="en-US" dirty="0"/>
              <a:t>，一切读写文件化</a:t>
            </a:r>
            <a:r>
              <a:rPr lang="en-US" altLang="zh-CN" dirty="0"/>
              <a:t>(ch6)</a:t>
            </a:r>
            <a:r>
              <a:rPr lang="zh-CN" altLang="en-US" dirty="0"/>
              <a:t>：</a:t>
            </a:r>
            <a:r>
              <a:rPr lang="en-US" altLang="zh-CN" dirty="0"/>
              <a:t>Trait File </a:t>
            </a:r>
            <a:r>
              <a:rPr lang="zh-CN" altLang="en-US" dirty="0"/>
              <a:t>和 </a:t>
            </a:r>
            <a:r>
              <a:rPr lang="en-US" altLang="zh-CN" dirty="0"/>
              <a:t>read/write/open/close</a:t>
            </a:r>
          </a:p>
          <a:p>
            <a:r>
              <a:rPr lang="zh-CN" altLang="en-US" dirty="0"/>
              <a:t>添加用户进程间交互：可添加管道和复制</a:t>
            </a:r>
            <a:r>
              <a:rPr lang="en-US" altLang="zh-CN" dirty="0" err="1"/>
              <a:t>fd</a:t>
            </a:r>
            <a:r>
              <a:rPr lang="en-US" altLang="zh-CN" dirty="0"/>
              <a:t>(ch7)</a:t>
            </a:r>
            <a:r>
              <a:rPr lang="zh-CN" altLang="en-US" dirty="0"/>
              <a:t>：</a:t>
            </a:r>
            <a:r>
              <a:rPr lang="en-US" altLang="zh-CN" dirty="0" err="1"/>
              <a:t>sys_pipe</a:t>
            </a:r>
            <a:r>
              <a:rPr lang="en-US" altLang="zh-CN" dirty="0"/>
              <a:t>/</a:t>
            </a:r>
            <a:r>
              <a:rPr lang="en-US" altLang="zh-CN" dirty="0" err="1"/>
              <a:t>sys_dup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50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CCF3-40C4-4177-830F-A8A177C8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地址空间映射和</a:t>
            </a:r>
            <a:r>
              <a:rPr lang="en-US" altLang="zh-CN" dirty="0"/>
              <a:t>trap</a:t>
            </a:r>
            <a:r>
              <a:rPr lang="zh-CN" altLang="en-US" dirty="0"/>
              <a:t>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3D79F-FB6A-4242-BB69-C71EEE6D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修复了一直以来内核 </a:t>
            </a:r>
            <a:r>
              <a:rPr lang="en-US" altLang="zh-CN" dirty="0"/>
              <a:t>text </a:t>
            </a:r>
            <a:r>
              <a:rPr lang="zh-CN" altLang="en-US" dirty="0"/>
              <a:t>段只能放在低地址的 </a:t>
            </a:r>
            <a:r>
              <a:rPr lang="en-US" altLang="zh-CN" dirty="0"/>
              <a:t>bug</a:t>
            </a:r>
            <a:r>
              <a:rPr lang="zh-CN" altLang="en-US" dirty="0"/>
              <a:t>，并由此添加了一系列方便调试内核的命令和工具：</a:t>
            </a:r>
            <a:r>
              <a:rPr lang="en-US" altLang="zh-CN" dirty="0"/>
              <a:t>make </a:t>
            </a:r>
            <a:r>
              <a:rPr lang="en-US" altLang="zh-CN" dirty="0" err="1"/>
              <a:t>asm</a:t>
            </a:r>
            <a:r>
              <a:rPr lang="en-US" altLang="zh-CN" dirty="0"/>
              <a:t> / </a:t>
            </a:r>
            <a:r>
              <a:rPr lang="en-US" altLang="zh-CN" dirty="0" err="1"/>
              <a:t>gdb</a:t>
            </a:r>
            <a:r>
              <a:rPr lang="en-US" altLang="zh-CN" dirty="0"/>
              <a:t>-runner / </a:t>
            </a:r>
            <a:r>
              <a:rPr lang="en-US" altLang="zh-CN" dirty="0" err="1"/>
              <a:t>gdb</a:t>
            </a:r>
            <a:r>
              <a:rPr lang="en-US" altLang="zh-CN" dirty="0"/>
              <a:t>-listener </a:t>
            </a:r>
            <a:r>
              <a:rPr lang="zh-CN" altLang="en-US" dirty="0"/>
              <a:t>， </a:t>
            </a:r>
            <a:r>
              <a:rPr lang="en-US" altLang="zh-CN" dirty="0" err="1"/>
              <a:t>OSResult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OSError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en-US" altLang="zh-CN" dirty="0"/>
              <a:t>Trap</a:t>
            </a:r>
            <a:r>
              <a:rPr lang="zh-CN" altLang="en-US" dirty="0"/>
              <a:t>要正确区分三种情况：用户异常，正在运行用户程序时的内核异常</a:t>
            </a:r>
            <a:r>
              <a:rPr lang="en-US" altLang="zh-CN" dirty="0"/>
              <a:t>(</a:t>
            </a:r>
            <a:r>
              <a:rPr lang="en-US" altLang="zh-CN" dirty="0" err="1"/>
              <a:t>sscratch</a:t>
            </a:r>
            <a:r>
              <a:rPr lang="en-US" altLang="zh-CN" dirty="0"/>
              <a:t>!=0)</a:t>
            </a:r>
            <a:r>
              <a:rPr lang="zh-CN" altLang="en-US" dirty="0"/>
              <a:t>，当前核空闲时的内核异常</a:t>
            </a:r>
            <a:r>
              <a:rPr lang="en-US" altLang="zh-CN" dirty="0"/>
              <a:t>(</a:t>
            </a:r>
            <a:r>
              <a:rPr lang="en-US" altLang="zh-CN" dirty="0" err="1"/>
              <a:t>sscratch</a:t>
            </a:r>
            <a:r>
              <a:rPr lang="en-US" altLang="zh-CN" dirty="0"/>
              <a:t>=0)</a:t>
            </a:r>
          </a:p>
          <a:p>
            <a:pPr lvl="1"/>
            <a:r>
              <a:rPr lang="zh-CN" altLang="en-US" dirty="0"/>
              <a:t>其中最后一种情况是有意义的，因为以后加内核线程乃至协程之后，一个在干活的核不一定要有一个</a:t>
            </a:r>
            <a:r>
              <a:rPr lang="en-US" altLang="zh-CN" dirty="0"/>
              <a:t>”</a:t>
            </a:r>
            <a:r>
              <a:rPr lang="zh-CN" altLang="en-US" dirty="0"/>
              <a:t>用户程序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r>
              <a:rPr lang="zh-CN" altLang="en-US" dirty="0"/>
              <a:t>是花了时间最多的部分，来龙去脉也非常复杂，还涉及</a:t>
            </a:r>
            <a:r>
              <a:rPr lang="en-US" altLang="zh-CN" dirty="0"/>
              <a:t>rust</a:t>
            </a:r>
            <a:r>
              <a:rPr lang="zh-CN" altLang="en-US" dirty="0"/>
              <a:t>编译器本身的问题</a:t>
            </a:r>
            <a:r>
              <a:rPr lang="en-US" altLang="zh-CN" dirty="0"/>
              <a:t>…</a:t>
            </a:r>
            <a:r>
              <a:rPr lang="zh-CN" altLang="en-US" dirty="0"/>
              <a:t>有空周四再说吧</a:t>
            </a:r>
          </a:p>
        </p:txBody>
      </p:sp>
    </p:spTree>
    <p:extLst>
      <p:ext uri="{BB962C8B-B14F-4D97-AF65-F5344CB8AC3E}">
        <p14:creationId xmlns:p14="http://schemas.microsoft.com/office/powerpoint/2010/main" val="58686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8C52C-1C93-4517-89D6-BA29BB04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ch5/ch6/ch7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F13D7-247C-41BB-B7EB-CA2461B0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参考了很多 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的内容，可能一眼看上去跟 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有八成像，但很多结构上的设计是不同的。</a:t>
            </a:r>
            <a:endParaRPr lang="en-US" altLang="zh-CN" dirty="0"/>
          </a:p>
          <a:p>
            <a:r>
              <a:rPr lang="zh-CN" altLang="en-US" dirty="0"/>
              <a:t>我们终究不是要做一个</a:t>
            </a:r>
            <a:r>
              <a:rPr lang="en-US" altLang="zh-CN" dirty="0"/>
              <a:t>”</a:t>
            </a:r>
            <a:r>
              <a:rPr lang="zh-CN" altLang="en-US" dirty="0"/>
              <a:t>多核</a:t>
            </a:r>
            <a:r>
              <a:rPr lang="en-US" altLang="zh-CN" dirty="0" err="1"/>
              <a:t>rCore</a:t>
            </a:r>
            <a:r>
              <a:rPr lang="en-US" altLang="zh-CN" dirty="0"/>
              <a:t>”</a:t>
            </a:r>
            <a:r>
              <a:rPr lang="zh-CN" altLang="en-US" dirty="0"/>
              <a:t>，而是要写一个新内核。不过目前和别人做的不一样的地方都比较细节，很难概况哪些是创新点。代码里有一些我写了十行甚至更多注释的函数，分布在各个文件里，那些就是把设计的 </a:t>
            </a:r>
            <a:r>
              <a:rPr lang="en-US" altLang="zh-CN" dirty="0"/>
              <a:t>idea </a:t>
            </a:r>
            <a:r>
              <a:rPr lang="zh-CN" altLang="en-US" dirty="0"/>
              <a:t>都写进去了。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顺便一</a:t>
            </a:r>
            <a:r>
              <a:rPr lang="zh-CN" altLang="en-US"/>
              <a:t>提，目前项目的设计文档因为</a:t>
            </a:r>
            <a:r>
              <a:rPr lang="zh-CN" altLang="en-US" dirty="0"/>
              <a:t>调度器的重构已经过时了，需要尽快更新</a:t>
            </a:r>
          </a:p>
        </p:txBody>
      </p:sp>
    </p:spTree>
    <p:extLst>
      <p:ext uri="{BB962C8B-B14F-4D97-AF65-F5344CB8AC3E}">
        <p14:creationId xmlns:p14="http://schemas.microsoft.com/office/powerpoint/2010/main" val="27536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ECA97-D42D-49DE-86BE-B25A9C00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5D6C3-5B79-4857-9520-391E1CD6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U740</a:t>
            </a:r>
            <a:r>
              <a:rPr lang="zh-CN" altLang="en-US" dirty="0"/>
              <a:t>板上存储：目前文件系统是 </a:t>
            </a:r>
            <a:r>
              <a:rPr lang="en-US" altLang="zh-CN" dirty="0"/>
              <a:t>kernel -&gt; easy-fs -&gt; </a:t>
            </a:r>
            <a:r>
              <a:rPr lang="en-US" altLang="zh-CN" dirty="0" err="1"/>
              <a:t>virtIOBlk</a:t>
            </a:r>
            <a:r>
              <a:rPr lang="zh-CN" altLang="en-US" dirty="0"/>
              <a:t>。虽然还没想好要不要换掉</a:t>
            </a:r>
            <a:r>
              <a:rPr lang="en-US" altLang="zh-CN" dirty="0"/>
              <a:t> easy-fs </a:t>
            </a:r>
            <a:r>
              <a:rPr lang="zh-CN" altLang="en-US" dirty="0"/>
              <a:t>或者重写，但至少底层的块设备跟上面是没什么依赖关系的。</a:t>
            </a:r>
            <a:endParaRPr lang="en-US" altLang="zh-CN" dirty="0"/>
          </a:p>
          <a:p>
            <a:r>
              <a:rPr lang="zh-CN" altLang="en-US" dirty="0"/>
              <a:t>继续推进 </a:t>
            </a:r>
            <a:r>
              <a:rPr lang="en-US" altLang="zh-CN" dirty="0" err="1"/>
              <a:t>syscall</a:t>
            </a:r>
            <a:r>
              <a:rPr lang="zh-CN" altLang="en-US" dirty="0"/>
              <a:t>：修改 </a:t>
            </a:r>
            <a:r>
              <a:rPr lang="en-US" altLang="zh-CN" dirty="0" err="1"/>
              <a:t>sys_exec</a:t>
            </a:r>
            <a:r>
              <a:rPr lang="zh-CN" altLang="en-US" dirty="0"/>
              <a:t>，以便支持用户程序的</a:t>
            </a:r>
            <a:r>
              <a:rPr lang="en-US" altLang="zh-CN" dirty="0" err="1"/>
              <a:t>argc</a:t>
            </a:r>
            <a:r>
              <a:rPr lang="en-US" altLang="zh-CN" dirty="0"/>
              <a:t>/</a:t>
            </a:r>
            <a:r>
              <a:rPr lang="en-US" altLang="zh-CN" dirty="0" err="1"/>
              <a:t>argv</a:t>
            </a:r>
            <a:r>
              <a:rPr lang="zh-CN" altLang="en-US" dirty="0"/>
              <a:t>；以及之后的内核线程</a:t>
            </a:r>
            <a:endParaRPr lang="en-US" altLang="zh-CN" dirty="0"/>
          </a:p>
          <a:p>
            <a:r>
              <a:rPr lang="zh-CN" altLang="en-US" dirty="0"/>
              <a:t>支持内核协程。应该是整个项目的重头戏，但目前说实话还没想清楚具体怎么搞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898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455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OS 比赛交流 </vt:lpstr>
      <vt:lpstr>进度</vt:lpstr>
      <vt:lpstr>地址空间映射和trap处理</vt:lpstr>
      <vt:lpstr>ch5/ch6/ch7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比赛交流</dc:title>
  <dc:creator>Chihiro Sakamoto</dc:creator>
  <cp:lastModifiedBy>Chihiro Sakamoto</cp:lastModifiedBy>
  <cp:revision>9</cp:revision>
  <dcterms:created xsi:type="dcterms:W3CDTF">2022-05-06T19:37:32Z</dcterms:created>
  <dcterms:modified xsi:type="dcterms:W3CDTF">2022-05-06T20:11:16Z</dcterms:modified>
</cp:coreProperties>
</file>