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1" autoAdjust="0"/>
    <p:restoredTop sz="94660"/>
  </p:normalViewPr>
  <p:slideViewPr>
    <p:cSldViewPr snapToGrid="0">
      <p:cViewPr varScale="1">
        <p:scale>
          <a:sx n="69" d="100"/>
          <a:sy n="69" d="100"/>
        </p:scale>
        <p:origin x="36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2B733-C5BF-4681-A338-B92124AFE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962013-05B1-4E4E-B2EB-8711DCFC0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05ED1E-F4F5-4AA8-A561-E4D265109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535-428B-423D-B804-D3E793EFE211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707FA4-96D1-4340-A071-26C5BFB39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A5CDF-0DCB-48B9-95CB-D4D0D040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6958-E380-4048-B70B-F1DD665A1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40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AA2D0-904F-4C90-800A-88FB0198A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E0C0F5-E7F0-4FC5-9792-E4AD3C885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8EF788-036B-4AF3-BF1F-C7A12B73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535-428B-423D-B804-D3E793EFE211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64E393-6888-4C23-8355-7C6B64B4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9B9DE-26BB-439A-954C-8D8B9648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6958-E380-4048-B70B-F1DD665A1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04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F683E5-7E0A-47C9-8FCC-7579CB886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9FBD00-333B-4086-A9AC-62ED5BC56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F056BA-AD3C-4705-9700-4862C42D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535-428B-423D-B804-D3E793EFE211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1AA247-A6E9-42D4-B4BA-3717EC841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8122B2-D3FF-4694-BFA6-E7411EDE7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6958-E380-4048-B70B-F1DD665A1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4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56969-4396-468F-8B87-A59D83E0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5A60D1-C2E6-401A-9BAE-B4340EBD8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0D3231-980C-4DA8-8670-5D8D61429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535-428B-423D-B804-D3E793EFE211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F5990C-6CC4-4FD7-BEE6-375BE4FA8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1913AE-DCB9-45F9-93EA-AF1068202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6958-E380-4048-B70B-F1DD665A1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52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3968B-8C26-4921-8D92-6EB01A08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9C0CB9-BF5F-4BC6-AE51-021855F11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EFF87F-940B-4D26-9F49-FBB22448D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535-428B-423D-B804-D3E793EFE211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1966C-5601-48B5-9CB9-D0A28347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3F0A4B-318E-4FFC-8737-A1EFE9C77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6958-E380-4048-B70B-F1DD665A1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35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C75E6-BB24-45C7-9738-C3E4DA39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F2734-6E85-4B85-9A9F-CCDD5CB61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878C93-3044-4500-99EB-DDA5E07E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271C91-E441-4B2F-BE7D-A62D3C2A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535-428B-423D-B804-D3E793EFE211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4AC811-C95F-4C11-ABC4-F9D13305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8575B6-DBC4-4204-B123-239C97F0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6958-E380-4048-B70B-F1DD665A1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48B91-904F-44C4-9260-6838F017B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4CE603-155C-4CBC-B9DF-1931F6297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59DC3E-62CB-44D4-B489-2FEA13101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AE660F-B960-4A08-95FA-4B4EC6F909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D88E92-722D-4741-8A6E-1F8131D1F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6F9201-D2D6-4E4A-B58B-E2F57A940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535-428B-423D-B804-D3E793EFE211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9A7603-CB7D-4588-936D-BAD489A5D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0CF60D-BD87-407B-A496-FB654A6D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6958-E380-4048-B70B-F1DD665A1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91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7D784-C30C-48F4-BAE1-E44C9056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296418-0FDC-466F-8E06-2FFE2805A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535-428B-423D-B804-D3E793EFE211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291D9A-FFE2-44B8-9406-1897D404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651489-7014-4CEA-B4CD-EF4D3A81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6958-E380-4048-B70B-F1DD665A1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62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8C574D-43D4-4571-A7F3-CFB56A5F3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535-428B-423D-B804-D3E793EFE211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3666C5-E611-47D1-B676-EB70227F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897D52-E6F8-4FBD-BB0F-DD152C2F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6958-E380-4048-B70B-F1DD665A1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74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3D99E-DFFE-4D69-9CA2-084117AA7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5BE1D-59DB-4028-B4AB-0A5A27246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06D48A-8747-4FA8-9294-C7A1DB7D2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5116C8-C852-4435-AE87-1B659B282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535-428B-423D-B804-D3E793EFE211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27F0A0-ED20-4774-A8FD-31657DC1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0FD681-1670-4B6A-B7E6-D51082A6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6958-E380-4048-B70B-F1DD665A1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25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1AB2C-5FB2-4A09-94BC-55490EF37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B6F9B4-C108-403C-8B69-A0F23F66E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FAA7FE-C07D-48B2-9323-AE22A1252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0D1AAF-9955-4300-BD47-EBE4CB419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535-428B-423D-B804-D3E793EFE211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5DC13-B07A-4C06-A0C1-928795C8A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8F1D4C-D316-48A1-8F7D-70715AD7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6958-E380-4048-B70B-F1DD665A1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18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4779D5-049B-4303-A1B4-BEDB93E62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49AC69-3992-45F1-AE9D-440846079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EB70D4-4BE1-42EA-B21B-54AC41D30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50535-428B-423D-B804-D3E793EFE211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DAF869-0121-4CC7-B450-693E679A7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18267A-1442-49DD-8D8A-65810804C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E6958-E380-4048-B70B-F1DD665A1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6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1150D-32D9-41AE-9516-ABFED376BD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OS</a:t>
            </a:r>
            <a:r>
              <a:rPr lang="zh-CN" altLang="en-US" dirty="0"/>
              <a:t>比赛交流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8F7255-4069-4033-841C-62B628DD9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37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39663-AF1C-4016-B771-851D37BB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FCEB6B-B6C4-4DC8-AA22-42DEC4E5C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主要任务：添加页表、</a:t>
            </a:r>
            <a:r>
              <a:rPr lang="en-US" altLang="zh-CN" dirty="0" err="1"/>
              <a:t>vmm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与张译仁学长交流，考虑内核开中断</a:t>
            </a:r>
            <a:endParaRPr lang="en-US" altLang="zh-CN" dirty="0"/>
          </a:p>
          <a:p>
            <a:pPr lvl="1"/>
            <a:r>
              <a:rPr lang="zh-CN" altLang="en-US" dirty="0"/>
              <a:t>短期：参考</a:t>
            </a:r>
            <a:r>
              <a:rPr lang="en-US" altLang="zh-CN" dirty="0" err="1"/>
              <a:t>zCore</a:t>
            </a:r>
            <a:r>
              <a:rPr lang="zh-CN" altLang="en-US" dirty="0"/>
              <a:t>和</a:t>
            </a:r>
            <a:r>
              <a:rPr lang="en-US" altLang="zh-CN" dirty="0"/>
              <a:t>xv6</a:t>
            </a:r>
            <a:r>
              <a:rPr lang="zh-CN" altLang="en-US" dirty="0"/>
              <a:t>，看代码，</a:t>
            </a:r>
            <a:r>
              <a:rPr lang="zh-CN" altLang="en-US"/>
              <a:t>实现开关中断的过程</a:t>
            </a:r>
            <a:endParaRPr lang="en-US" altLang="zh-CN" dirty="0"/>
          </a:p>
          <a:p>
            <a:pPr lvl="1"/>
            <a:r>
              <a:rPr lang="zh-CN" altLang="en-US" dirty="0"/>
              <a:t>长期：内核的</a:t>
            </a:r>
            <a:r>
              <a:rPr lang="en-US" altLang="zh-CN" dirty="0"/>
              <a:t>trap</a:t>
            </a:r>
            <a:r>
              <a:rPr lang="zh-CN" altLang="en-US" dirty="0"/>
              <a:t>，内核中异常处理需要与用户态有什么不同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拿到了</a:t>
            </a:r>
            <a:r>
              <a:rPr lang="en-US" altLang="zh-CN" dirty="0" err="1"/>
              <a:t>sifive</a:t>
            </a:r>
            <a:r>
              <a:rPr lang="en-US" altLang="zh-CN" dirty="0"/>
              <a:t> u740</a:t>
            </a:r>
            <a:r>
              <a:rPr lang="zh-CN" altLang="en-US" dirty="0"/>
              <a:t>实机，尝试熟悉一下烧</a:t>
            </a:r>
            <a:r>
              <a:rPr lang="en-US" altLang="zh-CN" dirty="0" err="1"/>
              <a:t>sd</a:t>
            </a:r>
            <a:r>
              <a:rPr lang="zh-CN" altLang="en-US" dirty="0"/>
              <a:t>卡等等的</a:t>
            </a:r>
            <a:r>
              <a:rPr lang="en-US" altLang="zh-CN" dirty="0"/>
              <a:t>boot</a:t>
            </a:r>
            <a:r>
              <a:rPr lang="zh-CN" altLang="en-US" dirty="0"/>
              <a:t>流程</a:t>
            </a:r>
          </a:p>
        </p:txBody>
      </p:sp>
    </p:spTree>
    <p:extLst>
      <p:ext uri="{BB962C8B-B14F-4D97-AF65-F5344CB8AC3E}">
        <p14:creationId xmlns:p14="http://schemas.microsoft.com/office/powerpoint/2010/main" val="509401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3EE84-C31C-4708-8EEC-4A920C8F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2BAC85-F57F-426A-9F11-2B22D7B44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主要参考</a:t>
            </a:r>
            <a:r>
              <a:rPr lang="en-US" altLang="zh-CN" dirty="0" err="1"/>
              <a:t>rCore</a:t>
            </a:r>
            <a:r>
              <a:rPr lang="zh-CN" altLang="en-US" dirty="0"/>
              <a:t>和</a:t>
            </a:r>
            <a:r>
              <a:rPr lang="en-US" altLang="zh-CN" dirty="0" err="1"/>
              <a:t>aCore</a:t>
            </a:r>
            <a:r>
              <a:rPr lang="zh-CN" altLang="en-US" dirty="0"/>
              <a:t>的页表</a:t>
            </a:r>
            <a:r>
              <a:rPr lang="en-US" altLang="zh-CN" dirty="0"/>
              <a:t>/</a:t>
            </a:r>
            <a:r>
              <a:rPr lang="zh-CN" altLang="en-US" dirty="0"/>
              <a:t>虚拟地址空间管理</a:t>
            </a:r>
            <a:endParaRPr lang="en-US" altLang="zh-CN" dirty="0"/>
          </a:p>
          <a:p>
            <a:r>
              <a:rPr lang="en-US" altLang="zh-CN" dirty="0" err="1"/>
              <a:t>rCore</a:t>
            </a:r>
            <a:r>
              <a:rPr lang="zh-CN" altLang="en-US" dirty="0"/>
              <a:t>切换</a:t>
            </a:r>
            <a:r>
              <a:rPr lang="en-US" altLang="zh-CN" dirty="0" err="1"/>
              <a:t>satp</a:t>
            </a:r>
            <a:r>
              <a:rPr lang="zh-CN" altLang="en-US" dirty="0"/>
              <a:t>的时机在进入</a:t>
            </a:r>
            <a:r>
              <a:rPr lang="en-US" altLang="zh-CN" dirty="0"/>
              <a:t>/</a:t>
            </a:r>
            <a:r>
              <a:rPr lang="zh-CN" altLang="en-US" dirty="0"/>
              <a:t>退出内核态，希望能改成每个任务</a:t>
            </a:r>
            <a:r>
              <a:rPr lang="en-US" altLang="zh-CN" dirty="0"/>
              <a:t>(</a:t>
            </a:r>
            <a:r>
              <a:rPr lang="zh-CN" altLang="en-US" dirty="0"/>
              <a:t>之后的进程</a:t>
            </a:r>
            <a:r>
              <a:rPr lang="en-US" altLang="zh-CN" dirty="0"/>
              <a:t>)</a:t>
            </a:r>
            <a:r>
              <a:rPr lang="zh-CN" altLang="en-US" dirty="0"/>
              <a:t>的内核用户共用一个页表，这样就需要在切换任务的时候切换页表</a:t>
            </a:r>
            <a:endParaRPr lang="en-US" altLang="zh-CN" dirty="0"/>
          </a:p>
          <a:p>
            <a:r>
              <a:rPr lang="en-US" altLang="zh-CN" dirty="0" err="1"/>
              <a:t>aCore</a:t>
            </a:r>
            <a:r>
              <a:rPr lang="zh-CN" altLang="en-US" dirty="0"/>
              <a:t>虽然有多核上的页表参考实现，但不开时间中断，也基本没有</a:t>
            </a:r>
            <a:r>
              <a:rPr lang="en-US" altLang="zh-CN" dirty="0" err="1"/>
              <a:t>syscall</a:t>
            </a:r>
            <a:r>
              <a:rPr lang="zh-CN" altLang="en-US" dirty="0"/>
              <a:t>支持</a:t>
            </a:r>
          </a:p>
        </p:txBody>
      </p:sp>
    </p:spTree>
    <p:extLst>
      <p:ext uri="{BB962C8B-B14F-4D97-AF65-F5344CB8AC3E}">
        <p14:creationId xmlns:p14="http://schemas.microsoft.com/office/powerpoint/2010/main" val="2341388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EB51B-9E51-4BF2-9363-31C4A3B28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2A14F1-5B1A-49EE-9FF8-EA37052E1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目前的流程：</a:t>
            </a:r>
            <a:endParaRPr lang="en-US" altLang="zh-CN" dirty="0"/>
          </a:p>
          <a:p>
            <a:r>
              <a:rPr lang="zh-CN" altLang="en-US" dirty="0"/>
              <a:t>最开始启动的时候 </a:t>
            </a:r>
            <a:r>
              <a:rPr lang="en-US" altLang="zh-CN" dirty="0" err="1"/>
              <a:t>entry.S</a:t>
            </a:r>
            <a:r>
              <a:rPr lang="en-US" altLang="zh-CN" dirty="0"/>
              <a:t> </a:t>
            </a:r>
            <a:r>
              <a:rPr lang="zh-CN" altLang="en-US" dirty="0"/>
              <a:t>先启动一个手写的页表</a:t>
            </a:r>
            <a:endParaRPr lang="en-US" altLang="zh-CN" dirty="0"/>
          </a:p>
          <a:p>
            <a:r>
              <a:rPr lang="zh-CN" altLang="en-US" dirty="0"/>
              <a:t>内核初始化的时候每个核各自起一个页表，记录内核的</a:t>
            </a:r>
            <a:r>
              <a:rPr lang="en-US" altLang="zh-CN" dirty="0"/>
              <a:t>linker</a:t>
            </a:r>
            <a:r>
              <a:rPr lang="zh-CN" altLang="en-US" dirty="0"/>
              <a:t>里每段的映射</a:t>
            </a:r>
            <a:endParaRPr lang="en-US" altLang="zh-CN" dirty="0"/>
          </a:p>
          <a:p>
            <a:r>
              <a:rPr lang="zh-CN" altLang="en-US" dirty="0"/>
              <a:t>之后用户程序进来的时候再重新建立页表，带上一步的映射</a:t>
            </a:r>
            <a:endParaRPr lang="en-US" altLang="zh-CN" dirty="0"/>
          </a:p>
          <a:p>
            <a:pPr lvl="1"/>
            <a:r>
              <a:rPr lang="zh-CN" altLang="en-US" dirty="0"/>
              <a:t>主要参考</a:t>
            </a:r>
            <a:r>
              <a:rPr lang="en-US" altLang="zh-CN" dirty="0" err="1"/>
              <a:t>aCore</a:t>
            </a:r>
            <a:r>
              <a:rPr lang="zh-CN" altLang="en-US" dirty="0"/>
              <a:t>，但</a:t>
            </a:r>
            <a:r>
              <a:rPr lang="en-US" altLang="zh-CN" dirty="0" err="1"/>
              <a:t>aCore</a:t>
            </a:r>
            <a:r>
              <a:rPr lang="zh-CN" altLang="en-US" dirty="0"/>
              <a:t>没有这一步，因为</a:t>
            </a:r>
            <a:r>
              <a:rPr lang="en-US" altLang="zh-CN" dirty="0" err="1"/>
              <a:t>aCore</a:t>
            </a:r>
            <a:r>
              <a:rPr lang="zh-CN" altLang="en-US" dirty="0"/>
              <a:t>没有任务切换</a:t>
            </a:r>
            <a:endParaRPr lang="en-US" altLang="zh-CN" dirty="0"/>
          </a:p>
          <a:p>
            <a:pPr lvl="1"/>
            <a:r>
              <a:rPr lang="zh-CN" altLang="en-US" dirty="0"/>
              <a:t>次要参考</a:t>
            </a:r>
            <a:r>
              <a:rPr lang="en-US" altLang="zh-CN" dirty="0" err="1"/>
              <a:t>rCore</a:t>
            </a:r>
            <a:r>
              <a:rPr lang="zh-CN" altLang="en-US" dirty="0"/>
              <a:t>，但</a:t>
            </a:r>
            <a:r>
              <a:rPr lang="en-US" altLang="zh-CN" dirty="0" err="1"/>
              <a:t>rCore</a:t>
            </a:r>
            <a:r>
              <a:rPr lang="zh-CN" altLang="en-US" dirty="0"/>
              <a:t>主要只要了 </a:t>
            </a:r>
            <a:r>
              <a:rPr lang="en-US" altLang="zh-CN" dirty="0" err="1"/>
              <a:t>vmm</a:t>
            </a:r>
            <a:r>
              <a:rPr lang="en-US" altLang="zh-CN" dirty="0"/>
              <a:t>/</a:t>
            </a:r>
            <a:r>
              <a:rPr lang="zh-CN" altLang="en-US" dirty="0"/>
              <a:t>页表加载</a:t>
            </a:r>
            <a:r>
              <a:rPr lang="en-US" altLang="zh-CN" dirty="0"/>
              <a:t>elf </a:t>
            </a:r>
            <a:r>
              <a:rPr lang="zh-CN" altLang="en-US" dirty="0"/>
              <a:t>以及 支持</a:t>
            </a:r>
            <a:r>
              <a:rPr lang="en-US" altLang="zh-CN" dirty="0"/>
              <a:t>rust</a:t>
            </a:r>
            <a:r>
              <a:rPr lang="zh-CN" altLang="en-US" dirty="0"/>
              <a:t>写的用户程序，建立页表的时机也不一样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0263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66F89-EE37-4A46-AAAB-941A6861A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0B54D4F-FDFF-4FC1-AAFE-87D98D498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022" y="458498"/>
            <a:ext cx="6991350" cy="270510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FE7465A-6103-4715-8841-08D4F1304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022" y="3253652"/>
            <a:ext cx="87344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71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244</Words>
  <Application>Microsoft Office PowerPoint</Application>
  <PresentationFormat>宽屏</PresentationFormat>
  <Paragraphs>17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OS比赛交流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Chihiro Sakamoto</dc:creator>
  <cp:lastModifiedBy>Chihiro Sakamoto</cp:lastModifiedBy>
  <cp:revision>9</cp:revision>
  <dcterms:created xsi:type="dcterms:W3CDTF">2022-04-09T01:26:20Z</dcterms:created>
  <dcterms:modified xsi:type="dcterms:W3CDTF">2022-10-12T10:06:47Z</dcterms:modified>
</cp:coreProperties>
</file>