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83b8ec9f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83b8ec9f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83b8ec9f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83b8ec9f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83b8ec9f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83b8ec9f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83b8ec9f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83b8ec9f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83b8ec9f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83b8ec9f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83b8ec9f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83b8ec9f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83b8ec9f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83b8ec9f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blog.cloudflare.com/how-to-execute-an-object-file-part-1/" TargetMode="External"/><Relationship Id="rId4" Type="http://schemas.openxmlformats.org/officeDocument/2006/relationships/hyperlink" Target="https://gitlab.redox-os.org/redox-os/redox/-/issues/927" TargetMode="External"/><Relationship Id="rId5" Type="http://schemas.openxmlformats.org/officeDocument/2006/relationships/hyperlink" Target="https://theseus-os.github.io/Theseus/book/c/compiler_link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module for zCore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计94 </a:t>
            </a:r>
            <a:r>
              <a:rPr lang="en"/>
              <a:t>任乐图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项目简介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在</a:t>
            </a:r>
            <a:r>
              <a:rPr lang="en" sz="1600"/>
              <a:t>zCore上实现内核可加载模块，动态加载器与内核可加载模块本质类似，希望也可以实现。编写模块时只考虑树内编译，即标准库只包括zCore中的符号，与rust core lib且不考虑导出头文件，模块只能与内核一同编译。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Loader需要做什么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解析 ELF 文件，读取符号表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填写 rela 段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将 .text 段拷贝到内存并正确设置权限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599" y="1318650"/>
            <a:ext cx="4097550" cy="33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相关工作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Redox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Theseus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Redox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目标是使用 Rust 写一个易用的，微内核。易用意味着目前在 Linux 中可以运行的程序几乎不修改就可以运行在 Redox 上。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只实现了静态链接，动态链接计划使用 dryad，但是目前进展停滞。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Dryad 的目标是用 Rust 实现并行动态链接。可以部分参考。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Theseus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Theseus 使用了全新的架构，不同于宏内核与微内核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不依赖硬件提供的隔离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所有的系统服务，用户程序都运行在同一个特权级，同一个地址空间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信赖模型的基础是 rust 编译器对于非法内存访问的限制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缺点：用户程序只能使用 rust 编写，且不允许存在不安全的代码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用户程序的编写只能在树内进行，运行时依赖只位于 kernel 中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加载代码模块化较好，位于loadc应用中，约400行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需要注意的一点：模块可能依赖一些静态变量，此时需要将这些变量重定位到目前已经加载到内核中的变量，而不是新变量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未来规划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将 </a:t>
            </a:r>
            <a:r>
              <a:rPr lang="en"/>
              <a:t>Theseus 中的 loadc 应用移植到 zCore 中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其中ELF解析部分可以直接复用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与内核耦合度较高的部分需要结合 zCore 的实现做修改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参考资料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How to execute an object file?</a:t>
            </a:r>
            <a:r>
              <a:rPr lang="en" u="sng">
                <a:solidFill>
                  <a:schemeClr val="hlink"/>
                </a:solidFill>
              </a:rPr>
              <a:t>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https://blog.cloudflare.com/how-to-execute-an-object-file-part-1/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Progress of Redox dynamic link support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https://gitlab.redox-os.org/redox-os/redox/-/issues/927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Dynamic linking in Theseus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https://theseus-os.github.io/Theseus/book/c/compiler_linker.html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