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E9AE-AD1B-432F-A649-5871F4EBD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5B55C-7790-4C23-94AB-C5A55AED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41EA-ABDD-40E0-AB9D-A8472CEB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72E1-0DFF-4F3D-806D-EDCBDE1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5434-2BB8-4DBE-89B6-0A7EBD2C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2760-4032-495B-AD1E-21A67E6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EB9AA-0E71-4753-8582-2D3DD995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3E81-1403-4783-BCD7-158ABCB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EAC3-D8C0-47B2-A0BB-2DC7CF5B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A310-D4C5-4694-875F-65495F03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BCA88-3EC3-407C-86B1-4212DCA47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FE00-121A-4142-AB57-90C178EB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63FD-EA11-4848-BE36-B2592EA3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A6DB-19AD-4FAA-AA88-1C996C55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8DBE-5369-4924-BB0F-0B851D67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C3A7-363A-47A3-B81B-84A8C59F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FA37-A5E2-496A-9519-55AFAF4D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D1C8-8BC4-4C6D-B03D-407A3AFD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3E8C-A189-4775-991F-82BC4E50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2B31-0A4A-4543-8F73-3970F68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DC4F-A05A-4C51-9E63-A9D2B017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27463-19A3-4B93-8F94-0BE73C88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5187-0CE8-41C8-BF0A-AA6E65C7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1C94-499B-4C17-A166-16D7ADFD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D158-E2C0-4004-980E-0122C836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7678-7258-4167-9E03-D906951B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D649-B061-403C-A51C-64B2CEC77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9F1F-4C5A-4B84-90C3-85E85E88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A7D5-7C9C-450A-A8F8-202E40F3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30E1-E922-4276-8124-00DD4D65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A85F-3F27-41E7-88C8-3AC11DE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C5A4-371F-4189-AE62-CD2D75FB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E6DE-E841-474B-8BC5-629D0F88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C1B6-5DFF-4E7E-9AAC-3AEB0CBB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730DC-D379-4384-9A42-AF995C086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487B3-E811-4053-BD8F-EB6748C3A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A830-60B3-46B7-BA42-9D27C4FC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6E9E2-59DD-4F87-ACFD-57BAD506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0840-DBEC-42DC-98CE-0FDB749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62BA-D701-46CC-BD9B-DF61C91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973C1-8882-49B2-89FD-28F8AE1D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9934-EFA0-47E6-9AA5-7ACAA4B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1969-3230-4989-833B-3BEACE92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5A32F-A08C-4F7E-AB73-49A84FC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0DDB7-0D60-4BD1-A085-6D2985C9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62271-EF07-4C0B-8901-83B005E0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629-893B-431E-8DAC-C9B77813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A87C-4279-4003-BFA6-F9167948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538A-53B8-4423-98F7-961CE99D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85D9-5632-4FC4-9D11-4F463E70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C426-DA69-4BA0-9D96-5888A63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C67B-FAA3-4F9B-B321-04F6A26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1049-4427-4267-8778-61B5DFE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E0F8-8E4B-4C2E-A9C3-08E42ED1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147C-0C11-45D6-B568-62F6630B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A271-F8E0-4DC2-9789-84CAD814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56B2-F289-4DD9-B159-E76FE296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62F70-E4B7-45C5-B037-170F818F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85378-02A2-4A8B-9958-8B4D358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D5993-F982-45C3-A801-1CAB98F0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B899-247E-4C4A-B9FF-F3415072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5E5B-F284-4855-B230-4A458D3C2D8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0C83-5EE5-47A2-BA55-8D68D2BB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BAC-2BA6-4E3B-82BF-A1DCEDDC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2C35-F6D9-4288-9BDD-F1B12032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890D-1779-4AB8-96E2-C9C4A4EF5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36D3-7BE2-42BA-AD93-C33622EE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6EAF-2958-4F8E-A756-F9FAFF9A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have a good 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EA27-9509-457B-96CC-E1303CFE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Consistency:  The interface should be designed to be consistent across the system </a:t>
            </a:r>
          </a:p>
          <a:p>
            <a:r>
              <a:rPr lang="en-US" dirty="0"/>
              <a:t>Has the ability to restore : The interface should have reminder - recovery mechanisms when the user makes a mistake </a:t>
            </a:r>
          </a:p>
        </p:txBody>
      </p:sp>
    </p:spTree>
    <p:extLst>
      <p:ext uri="{BB962C8B-B14F-4D97-AF65-F5344CB8AC3E}">
        <p14:creationId xmlns:p14="http://schemas.microsoft.com/office/powerpoint/2010/main" val="26382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1B7D-E11A-45B8-BA4B-479B4A22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9656-794A-4C09-A56F-5FC5A4B7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guide:  The interface should be responsive to the user when there are errors and support users in different contexts </a:t>
            </a:r>
          </a:p>
          <a:p>
            <a:r>
              <a:rPr lang="en-US" dirty="0"/>
              <a:t>Diversity for users: Interfaces should provide appropriate interactions for different users </a:t>
            </a:r>
          </a:p>
          <a:p>
            <a:r>
              <a:rPr lang="en-US" dirty="0"/>
              <a:t>Intuitive design: The interface is usable right the first time, no training required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2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68B-D680-46B4-B6C3-04AEB7A9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diagrams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046071-AC97-40BF-AAA5-0FA7DF06F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0" y="1882775"/>
            <a:ext cx="7769220" cy="4351338"/>
          </a:xfrm>
        </p:spPr>
      </p:pic>
    </p:spTree>
    <p:extLst>
      <p:ext uri="{BB962C8B-B14F-4D97-AF65-F5344CB8AC3E}">
        <p14:creationId xmlns:p14="http://schemas.microsoft.com/office/powerpoint/2010/main" val="350752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F552-7042-4984-9B70-A572685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8B62-EF24-4D11-8436-F4AC3649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knowing what the user wants to do with the system =&gt; an effective interface cannot be designed.</a:t>
            </a:r>
          </a:p>
          <a:p>
            <a:r>
              <a:rPr lang="en-US" dirty="0"/>
              <a:t>The user and the designer must understand each other.</a:t>
            </a:r>
          </a:p>
          <a:p>
            <a:r>
              <a:rPr lang="en-US" dirty="0"/>
              <a:t>Context =&gt; describes the usage scenario. Here is one way to describe the analysis.</a:t>
            </a:r>
          </a:p>
        </p:txBody>
      </p:sp>
    </p:spTree>
    <p:extLst>
      <p:ext uri="{BB962C8B-B14F-4D97-AF65-F5344CB8AC3E}">
        <p14:creationId xmlns:p14="http://schemas.microsoft.com/office/powerpoint/2010/main" val="3474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361D-EC98-4193-B5E7-845DE400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7B27-E146-40F3-ACF6-BB1D5A6D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Analysis </a:t>
            </a:r>
          </a:p>
          <a:p>
            <a:pPr lvl="1"/>
            <a:r>
              <a:rPr lang="en-US" dirty="0"/>
              <a:t> describes the steps within a job.</a:t>
            </a:r>
          </a:p>
          <a:p>
            <a:r>
              <a:rPr lang="en-US" dirty="0"/>
              <a:t>Use questionnaires </a:t>
            </a:r>
          </a:p>
          <a:p>
            <a:pPr lvl="1"/>
            <a:r>
              <a:rPr lang="en-US" dirty="0"/>
              <a:t> Ask the user about the work they do </a:t>
            </a:r>
          </a:p>
        </p:txBody>
      </p:sp>
    </p:spTree>
    <p:extLst>
      <p:ext uri="{BB962C8B-B14F-4D97-AF65-F5344CB8AC3E}">
        <p14:creationId xmlns:p14="http://schemas.microsoft.com/office/powerpoint/2010/main" val="38680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7D9-4E28-4D4E-9503-D7FAC212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09E-0812-412E-ACAB-904BAC04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Error messages are very important, bad error messages will easily make users not want to use the system. </a:t>
            </a:r>
          </a:p>
          <a:p>
            <a:pPr lvl="1"/>
            <a:r>
              <a:rPr lang="en-US" dirty="0"/>
              <a:t>The error message should be: polite, concise, and constructive. </a:t>
            </a:r>
          </a:p>
        </p:txBody>
      </p:sp>
    </p:spTree>
    <p:extLst>
      <p:ext uri="{BB962C8B-B14F-4D97-AF65-F5344CB8AC3E}">
        <p14:creationId xmlns:p14="http://schemas.microsoft.com/office/powerpoint/2010/main" val="15588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process </vt:lpstr>
      <vt:lpstr>How to have a good User Interface </vt:lpstr>
      <vt:lpstr>PowerPoint Presentation</vt:lpstr>
      <vt:lpstr>General process diagrams</vt:lpstr>
      <vt:lpstr>User analysis</vt:lpstr>
      <vt:lpstr>Technical analysis</vt:lpstr>
      <vt:lpstr>Error message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process </dc:title>
  <dc:creator>Việt Trần</dc:creator>
  <cp:lastModifiedBy>Việt Trần</cp:lastModifiedBy>
  <cp:revision>3</cp:revision>
  <dcterms:created xsi:type="dcterms:W3CDTF">2021-01-28T13:50:51Z</dcterms:created>
  <dcterms:modified xsi:type="dcterms:W3CDTF">2021-01-28T14:20:24Z</dcterms:modified>
</cp:coreProperties>
</file>