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ExtraBold"/>
      <p:bold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Raleway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ExtraBold-bold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alewayExtraBold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Light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alewayLight-italic.fntdata"/><Relationship Id="rId27" Type="http://schemas.openxmlformats.org/officeDocument/2006/relationships/font" Target="fonts/Raleway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9023d3ba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9023d3ba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daadb9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daadb9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eed231c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eed231c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eed231c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eed231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9023d3a4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9023d3a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9023d3ba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9023d3ba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02466c3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02466c3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9023d3ba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9023d3ba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c02466c37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c02466c37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B600"/>
                </a:solidFill>
              </a:defRPr>
            </a:lvl1pPr>
            <a:lvl2pPr lvl="1" rtl="0">
              <a:buNone/>
              <a:defRPr>
                <a:solidFill>
                  <a:srgbClr val="FFB600"/>
                </a:solidFill>
              </a:defRPr>
            </a:lvl2pPr>
            <a:lvl3pPr lvl="2" rtl="0">
              <a:buNone/>
              <a:defRPr>
                <a:solidFill>
                  <a:srgbClr val="FFB600"/>
                </a:solidFill>
              </a:defRPr>
            </a:lvl3pPr>
            <a:lvl4pPr lvl="3" rtl="0">
              <a:buNone/>
              <a:defRPr>
                <a:solidFill>
                  <a:srgbClr val="FFB600"/>
                </a:solidFill>
              </a:defRPr>
            </a:lvl4pPr>
            <a:lvl5pPr lvl="4" rtl="0">
              <a:buNone/>
              <a:defRPr>
                <a:solidFill>
                  <a:srgbClr val="FFB600"/>
                </a:solidFill>
              </a:defRPr>
            </a:lvl5pPr>
            <a:lvl6pPr lvl="5" rtl="0">
              <a:buNone/>
              <a:defRPr>
                <a:solidFill>
                  <a:srgbClr val="FFB600"/>
                </a:solidFill>
              </a:defRPr>
            </a:lvl6pPr>
            <a:lvl7pPr lvl="6" rtl="0">
              <a:buNone/>
              <a:defRPr>
                <a:solidFill>
                  <a:srgbClr val="FFB600"/>
                </a:solidFill>
              </a:defRPr>
            </a:lvl7pPr>
            <a:lvl8pPr lvl="7" rtl="0">
              <a:buNone/>
              <a:defRPr>
                <a:solidFill>
                  <a:srgbClr val="FFB600"/>
                </a:solidFill>
              </a:defRPr>
            </a:lvl8pPr>
            <a:lvl9pPr lvl="8" rtl="0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838700" y="569900"/>
            <a:ext cx="7772400" cy="27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Progress, Reminders, and Consultant Team (PRACT)</a:t>
            </a:r>
            <a:endParaRPr sz="5400"/>
          </a:p>
        </p:txBody>
      </p:sp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Team SET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Emily Ngo, Tobey Tan, Zijin Liu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ITWS 2110 Web Systems Development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subTitle"/>
          </p:nvPr>
        </p:nvSpPr>
        <p:spPr>
          <a:xfrm>
            <a:off x="1121850" y="656675"/>
            <a:ext cx="69003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latin typeface="Raleway"/>
                <a:ea typeface="Raleway"/>
                <a:cs typeface="Raleway"/>
                <a:sym typeface="Raleway"/>
              </a:rPr>
              <a:t>Future Developments</a:t>
            </a:r>
            <a:endParaRPr b="1" i="1" sz="4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1247700" y="1555950"/>
            <a:ext cx="6648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Back-end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 PHP and MySQL to store user data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Call data so that it can be displayed in HTML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Potentially restructure some pages, such as making small widgets that can be used on multiple pages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121850" y="656675"/>
            <a:ext cx="69003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latin typeface="Raleway"/>
                <a:ea typeface="Raleway"/>
                <a:cs typeface="Raleway"/>
                <a:sym typeface="Raleway"/>
              </a:rPr>
              <a:t>What We’ve Done So Far...</a:t>
            </a:r>
            <a:endParaRPr b="1" i="1" sz="4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208100" y="2046400"/>
            <a:ext cx="1771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Front-End: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PHP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HTML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CSS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558075" y="2046400"/>
            <a:ext cx="28257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Pages</a:t>
            </a: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Login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Profile Info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○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Teams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○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Schedule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○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Admin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600" y="1262825"/>
            <a:ext cx="5149123" cy="34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22600" y="322825"/>
            <a:ext cx="714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Index Page</a:t>
            </a:r>
            <a:endParaRPr b="1" sz="5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275" y="1771350"/>
            <a:ext cx="4556749" cy="28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745225" y="509250"/>
            <a:ext cx="714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DEVELOPERS - US!</a:t>
            </a:r>
            <a:endParaRPr b="1" sz="5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25" y="1402950"/>
            <a:ext cx="5654774" cy="32817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811700" y="387150"/>
            <a:ext cx="389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Login Page</a:t>
            </a:r>
            <a:endParaRPr b="1" sz="5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1149400" y="582825"/>
            <a:ext cx="752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Schedules/Tasks</a:t>
            </a:r>
            <a:endParaRPr b="1" sz="5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901" y="2325973"/>
            <a:ext cx="7265649" cy="18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780700" y="592025"/>
            <a:ext cx="752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Profiles + Teams Page</a:t>
            </a:r>
            <a:endParaRPr b="1" sz="5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650" y="1887353"/>
            <a:ext cx="5007324" cy="25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780700" y="592025"/>
            <a:ext cx="752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Administrator</a:t>
            </a:r>
            <a:endParaRPr b="1" sz="5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26" y="1865475"/>
            <a:ext cx="5272052" cy="270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685800" y="6202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DEMO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625" y="1625017"/>
            <a:ext cx="5369644" cy="3058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