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1163765"/>
            <a:ext cx="8361229" cy="1113267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Мир теней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7979" y="2136532"/>
            <a:ext cx="2860814" cy="1086237"/>
          </a:xfrm>
        </p:spPr>
        <p:txBody>
          <a:bodyPr>
            <a:normAutofit fontScale="85000" lnSpcReduction="10000"/>
          </a:bodyPr>
          <a:lstStyle/>
          <a:p>
            <a:r>
              <a:rPr lang="ru-RU" b="1" i="1" dirty="0"/>
              <a:t>ТЕМА</a:t>
            </a:r>
            <a:r>
              <a:rPr lang="ru-RU" dirty="0"/>
              <a:t>:</a:t>
            </a:r>
            <a:endParaRPr lang="ru-RU" dirty="0"/>
          </a:p>
          <a:p>
            <a:r>
              <a:rPr lang="ru-RU" sz="2000" dirty="0"/>
              <a:t>Освобождение главного героя путём убийства босса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75941" y="2136532"/>
            <a:ext cx="267077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/>
              <a:t>НАПРАВЛЕНИЕ:</a:t>
            </a:r>
            <a:endParaRPr lang="ru-RU" sz="2000" b="1" i="1" dirty="0"/>
          </a:p>
          <a:p>
            <a:pPr algn="ctr"/>
            <a:r>
              <a:rPr lang="en-US" sz="1700" dirty="0"/>
              <a:t>RPG</a:t>
            </a:r>
            <a:endParaRPr lang="ru-RU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8193860" y="2136532"/>
            <a:ext cx="1855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/>
              <a:t>СОСТАВ:</a:t>
            </a:r>
            <a:endParaRPr lang="ru-RU" sz="2000" b="1" i="1" dirty="0"/>
          </a:p>
          <a:p>
            <a:pPr algn="ctr"/>
            <a:endParaRPr lang="ru-RU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85221" y="3429000"/>
            <a:ext cx="2426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Краткое описание:</a:t>
            </a:r>
            <a:endParaRPr lang="ru-RU" sz="2000" i="1" dirty="0"/>
          </a:p>
          <a:p>
            <a:pPr algn="ctr"/>
            <a:r>
              <a:rPr lang="ru-RU" sz="1700" dirty="0"/>
              <a:t>Герой попадает в ад и пытается выбраться.</a:t>
            </a:r>
            <a:endParaRPr lang="ru-RU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8193861" y="3429000"/>
            <a:ext cx="208249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Автор:</a:t>
            </a:r>
            <a:endParaRPr lang="ru-RU" sz="2000" i="1" dirty="0"/>
          </a:p>
          <a:p>
            <a:pPr algn="ctr"/>
            <a:r>
              <a:rPr lang="ru-RU" sz="1700" dirty="0"/>
              <a:t>Котельников Никита</a:t>
            </a:r>
            <a:endParaRPr lang="ru-RU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8088225" y="4383107"/>
            <a:ext cx="22937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700" dirty="0"/>
              <a:t>Команда:</a:t>
            </a:r>
            <a:endParaRPr lang="ru-RU" sz="1700" dirty="0"/>
          </a:p>
          <a:p>
            <a:pPr algn="ctr"/>
            <a:r>
              <a:rPr lang="ru-RU" sz="1700" dirty="0"/>
              <a:t>Герасименко Дмитрий</a:t>
            </a:r>
            <a:endParaRPr lang="ru-RU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9839" y="1846907"/>
            <a:ext cx="4345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Котельников Никита.</a:t>
            </a:r>
            <a:b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i="1" dirty="0">
                <a:latin typeface="+mn-lt"/>
              </a:rPr>
              <a:t>Сценарист, дизайнер презентаций, тимлид, режиссёр.</a:t>
            </a:r>
            <a:br>
              <a:rPr lang="ru-RU" sz="2400" i="1" dirty="0">
                <a:latin typeface="+mn-lt"/>
              </a:rPr>
            </a:br>
            <a:r>
              <a:rPr lang="ru-RU" sz="1800" dirty="0">
                <a:latin typeface="+mn-lt"/>
              </a:rPr>
              <a:t>Придумывал сюжет, создавал презентацию, контролировал написание и вносил поправки в код.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846907"/>
            <a:ext cx="5078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Герасименко Дмитрий.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400" i="1" dirty="0"/>
              <a:t>Программист</a:t>
            </a:r>
            <a:r>
              <a:rPr lang="ru-RU" sz="2400" dirty="0"/>
              <a:t>.</a:t>
            </a:r>
            <a:endParaRPr lang="ru-RU" sz="2400" dirty="0"/>
          </a:p>
          <a:p>
            <a:r>
              <a:rPr lang="ru-RU" dirty="0"/>
              <a:t>Писал </a:t>
            </a:r>
            <a:r>
              <a:rPr lang="ru-RU" b="1" dirty="0"/>
              <a:t>ВЕСЬ</a:t>
            </a:r>
            <a:r>
              <a:rPr lang="ru-RU" dirty="0"/>
              <a:t> код игры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218" y="516048"/>
            <a:ext cx="7483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spc="300" dirty="0"/>
              <a:t>Описание проекта</a:t>
            </a:r>
            <a:r>
              <a:rPr lang="ru-RU" sz="3600" b="1" spc="300" dirty="0"/>
              <a:t>:</a:t>
            </a:r>
            <a:endParaRPr lang="ru-RU" sz="3600" b="1" spc="300" dirty="0"/>
          </a:p>
          <a:p>
            <a:r>
              <a:rPr lang="ru-RU" sz="2400" dirty="0"/>
              <a:t>Главный герой попадает в ад и сражается с монстрами, после чего разрушает ад и выбирается на свободу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18253" y="3293706"/>
            <a:ext cx="9311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/>
              <a:t>Темы, необходимые для реализации проекта:</a:t>
            </a:r>
            <a:endParaRPr lang="ru-RU" sz="3600" b="1" u="sng" dirty="0"/>
          </a:p>
          <a:p>
            <a:r>
              <a:rPr lang="ru-RU" sz="2400" dirty="0"/>
              <a:t>Листы, нужны для создания инвентаря и удобного хранения данных о персонажах. Функции, используются для быстрого вызова какого-либо события. 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7813" y="410547"/>
            <a:ext cx="589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u="sng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Образный результат:</a:t>
            </a:r>
            <a:endParaRPr lang="ru-RU" sz="3600" i="1" u="sng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9592" y="1613118"/>
            <a:ext cx="764459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 завершению проекта мы хотели получить захватывающую игру с интересным сюжетом, в которой у каждого персонажа и монстра были бы свои особенности. Чтобы у нас были готовы различные локации с событиями и битва с главным боссом игры.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1522" y="776749"/>
            <a:ext cx="484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Фактический результат:</a:t>
            </a:r>
            <a:endParaRPr lang="ru-RU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8297" y="2035277"/>
            <a:ext cx="7798169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 нас получилось создать интересный сюжет и систему боя, мы сделали инвентарь, монстров, сражения, множество различных предметов и битву с боссом.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181601" y="948757"/>
            <a:ext cx="1317522" cy="8455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2698126">
            <a:off x="5475568" y="2357736"/>
            <a:ext cx="729591" cy="719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 стрелкой 6"/>
          <p:cNvCxnSpPr>
            <a:stCxn id="4" idx="4"/>
          </p:cNvCxnSpPr>
          <p:nvPr/>
        </p:nvCxnSpPr>
        <p:spPr>
          <a:xfrm>
            <a:off x="5840362" y="1794332"/>
            <a:ext cx="0" cy="4107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74758" y="2455662"/>
            <a:ext cx="102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Выбрать война?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08249" y="0"/>
            <a:ext cx="6357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БЛОК-СХЕМА ВЫБОРА КЛАССА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183565" y="4843223"/>
            <a:ext cx="131752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352546" y="2717272"/>
            <a:ext cx="11592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511845" y="2717272"/>
            <a:ext cx="0" cy="2583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6501086" y="5300423"/>
            <a:ext cx="101075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 rot="2698126">
            <a:off x="4005651" y="3129574"/>
            <a:ext cx="729591" cy="719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4360614" y="2717272"/>
            <a:ext cx="967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360614" y="2717272"/>
            <a:ext cx="0" cy="25966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939" y="3163696"/>
            <a:ext cx="102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Выбрать ассасина?</a:t>
            </a:r>
            <a:endParaRPr lang="ru-R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704695" y="230818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</a:t>
            </a:r>
            <a:endParaRPr lang="ru-RU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5259" y="229279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ru-RU" sz="1600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H="1">
            <a:off x="2939853" y="3449776"/>
            <a:ext cx="967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939853" y="3449776"/>
            <a:ext cx="0" cy="25966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04498" y="302529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ru-RU" sz="1600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4862959" y="3479274"/>
            <a:ext cx="2466992" cy="9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329951" y="3479274"/>
            <a:ext cx="0" cy="1821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108" y="307018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</a:t>
            </a:r>
            <a:endParaRPr lang="ru-RU" sz="1600" dirty="0"/>
          </a:p>
        </p:txBody>
      </p:sp>
      <p:sp>
        <p:nvSpPr>
          <p:cNvPr id="45" name="Прямоугольник 44"/>
          <p:cNvSpPr/>
          <p:nvPr/>
        </p:nvSpPr>
        <p:spPr>
          <a:xfrm rot="2698126">
            <a:off x="2577059" y="3849389"/>
            <a:ext cx="729591" cy="719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527347" y="3883511"/>
            <a:ext cx="102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Выбрать лучника?</a:t>
            </a:r>
            <a:endParaRPr lang="ru-R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954862" y="3863847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1514168" y="4179429"/>
            <a:ext cx="9351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 flipV="1">
            <a:off x="1508610" y="1786770"/>
            <a:ext cx="15390" cy="24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endCxn id="4" idx="4"/>
          </p:cNvCxnSpPr>
          <p:nvPr/>
        </p:nvCxnSpPr>
        <p:spPr>
          <a:xfrm>
            <a:off x="1524000" y="1779208"/>
            <a:ext cx="4316362" cy="151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3434373" y="4199093"/>
            <a:ext cx="3661776" cy="98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7096149" y="4208925"/>
            <a:ext cx="0" cy="1091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7149" y="668593"/>
            <a:ext cx="532447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sz="4400" spc="-15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Как мы делали проект.</a:t>
            </a:r>
            <a:endParaRPr lang="ru-RU" sz="4400" spc="-15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Рамка 4"/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071" y="1887794"/>
            <a:ext cx="10432026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ru-RU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Сначала мы придумывали сюжет и создавали базовые команды, по типу выбора персонажей, переписывания сюжета в саму игру и т.д. Потом мы разделились, я (Котельников Никита) делал презентацию, а Герасименко Дмитрий писал код программы. Периодически я проверял сюжетные некорректности у моего коллеги и помогал ему с названиями и дальнейшим сюжетом.</a:t>
            </a:r>
            <a:endParaRPr lang="ru-RU" sz="28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25" y="1301361"/>
            <a:ext cx="9612971" cy="9895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dirty="0"/>
              <a:t>Мы благодарим вас за то, что выслушали нашу презентацию и просмотрели проект, мы очень старались.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1697</Words>
  <Application>WPS Presentation</Application>
  <PresentationFormat>Широкоэкранный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Franklin Gothic Book</vt:lpstr>
      <vt:lpstr>Microsoft YaHei</vt:lpstr>
      <vt:lpstr>Arial Unicode MS</vt:lpstr>
      <vt:lpstr>Calibri</vt:lpstr>
      <vt:lpstr>Уголки</vt:lpstr>
      <vt:lpstr>Мир теней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jacqui HAMPSON</dc:creator>
  <cp:lastModifiedBy>Unicum_Student</cp:lastModifiedBy>
  <cp:revision>4</cp:revision>
  <dcterms:created xsi:type="dcterms:W3CDTF">2025-04-29T22:08:00Z</dcterms:created>
  <dcterms:modified xsi:type="dcterms:W3CDTF">2025-05-14T01:42:24Z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DEA33D91DB754E6C98A5BA73F7505F70_13</vt:lpwstr>
  </property>
  <property fmtid="{D5CDD505-2E9C-101B-9397-08002B2CF9AE}" pid="3" name="KSOProductBuildVer">
    <vt:lpwstr>1049-12.2.0.21179</vt:lpwstr>
  </property>
</Properties>
</file>