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9f3be8231b94d2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A9F0-3E17-45E2-8B6B-424D54855F1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884F-A30A-4736-ADC3-1AE244B3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9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7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3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9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6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4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8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3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4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9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2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2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3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5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3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1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6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2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4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1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7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7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5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8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3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5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9">20990 17427 0,'71'53'15,"-18"35"1,-18-35-16,18 53 16,-35 18-16,-1-36 0,-34-18 15,-1 19-15,0-19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1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7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4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5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5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4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1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12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9.xml"/><Relationship Id="rId5" Type="http://schemas.openxmlformats.org/officeDocument/2006/relationships/image" Target="../media/image61.png"/><Relationship Id="rId10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556</Words>
  <Application>Microsoft Office PowerPoint</Application>
  <PresentationFormat>Widescreen</PresentationFormat>
  <Paragraphs>77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Presentation</vt:lpstr>
      <vt:lpstr>Broadcasting example</vt:lpstr>
      <vt:lpstr>Broadcasting example</vt:lpstr>
      <vt:lpstr>General Principle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AKM Shahariar Azad Rabby</cp:lastModifiedBy>
  <cp:revision>30</cp:revision>
  <dcterms:created xsi:type="dcterms:W3CDTF">2017-06-26T01:01:06Z</dcterms:created>
  <dcterms:modified xsi:type="dcterms:W3CDTF">2017-09-07T03:14:10Z</dcterms:modified>
</cp:coreProperties>
</file>