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e3d4737b1a7543c9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471" autoAdjust="0"/>
  </p:normalViewPr>
  <p:slideViewPr>
    <p:cSldViewPr snapToGrid="0" snapToObjects="1">
      <p:cViewPr varScale="1">
        <p:scale>
          <a:sx n="42" d="100"/>
          <a:sy n="42" d="100"/>
        </p:scale>
        <p:origin x="62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6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8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2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4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4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5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6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5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6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1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7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16:56.1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2011 3369 0,'-35'0'16,"52"0"15,36 0-16,-18 18-15,1-18 16,34 17 0,-52 1-16,17 17 15,-17 1-15,-18-19 0,0 18 16,0 1-16,-18 17 0,-17 17 16,17-17-16,-35 18 15,18-18-15,17-18 16,1 0-16,17 0 15,0 18-15,0-35 16,17 0-16,36 17 16,-17-35-16,-1 18 0,18-18 15,-36 0 1,1 0-16,17 0 16,-35-18-16,0 0 15</inkml:trace>
  <inkml:trace contextRef="#ctx0" brushRef="#br0" timeOffset="217.586">1905 3898 0,'53'18'0,"35"-18"16,18-18 0,-18 1-1,-53 17-15,18-18 16,-35 18-16</inkml:trace>
  <inkml:trace contextRef="#ctx0" brushRef="#br0" timeOffset="651.1821">2434 3016 0,'0'-17'0,"18"17"15,17 0-15,18-18 16,-18 18-16,53-18 16,-52 1-16,-1 17 15,-17 0-15,-1-18 0,1 18 16</inkml:trace>
  <inkml:trace contextRef="#ctx0" brushRef="#br0" timeOffset="839.6855">2522 2981 0,'0'35'0,"0"18"15,0-18-15,0 36 16,0-36-16,0 1 15,18 34-15,0-52 16,-1-1-16,19 1 16,-1-18-16,18 0 15,-36 0-15,1 0 16</inkml:trace>
  <inkml:trace contextRef="#ctx0" brushRef="#br0" timeOffset="1184.9978">2893 3069 0,'17'18'16,"-17"17"0,0 0-1,0 1-15,0-19 16,0 1-16,0 17 0,0 0 15,0-17 1,18-18 0</inkml:trace>
  <inkml:trace contextRef="#ctx0" brushRef="#br0" timeOffset="1558.2997">2999 2963 0,'17'-17'0,"19"-1"31,-19 18-31,18 0 16,-17 0-16,0 0 0,-1 18 15,1-18 1,0 35-16,-18-17 15,17 35-15,-17-18 16,18 35-16,-18-34 16,18 34-1,-1-35-15,-17 1 16,0-19-16,-17-17 16,-1 0-1,-35 0 1,35 0-16,1-17 15,-1 17-15,0 0 16,1 0-16,-1 17 16</inkml:trace>
  <inkml:trace contextRef="#ctx0" brushRef="#br0" timeOffset="2887.0677">3493 2928 0,'0'-18'0,"-18"18"15,18 18 1,0 17 0,-18 1-16,18-1 0,0 0 0,18 18 15,0 18 1,-1-36-16,1-17 0,17 34 16,0-52-16,-17 18 15,0-18-15,17 0 16,-17-18-16</inkml:trace>
  <inkml:trace contextRef="#ctx0" brushRef="#br0" timeOffset="3060.0515">3722 3034 0,'0'18'0,"0"-1"15,0 1-15,0 17 0,17 0 16,-17 1-16,18-1 15,0-17-15,-1-1 16,1-17 0</inkml:trace>
  <inkml:trace contextRef="#ctx0" brushRef="#br0" timeOffset="3275.2981">3881 2875 0,'17'18'0,"54"17"16,-36 0-1,-17 1-15,-1-19 16,-17 19-16,18 34 16,-18-35-16,-18 36 15,1-36-15,-1 0 16,18-17-16,-18 0 15</inkml:trace>
  <inkml:trace contextRef="#ctx0" brushRef="#br0" timeOffset="3710.2191">4339 3651 0,'35'0'31,"-17"0"-31,17 0 16,-17 0-16,17 0 0,-17 0 15,17 0-15</inkml:trace>
  <inkml:trace contextRef="#ctx0" brushRef="#br0" timeOffset="3830.4365">4357 3863 0,'35'18'16,"-17"-18"-16,52-18 16,-34 18-16,16-35 15</inkml:trace>
  <inkml:trace contextRef="#ctx0" brushRef="#br0" timeOffset="4593.0399">5151 3422 0,'0'-35'16,"0"17"-1,0 36 1,0 17-16,-18 71 16,0 17-16,1-52 15,17-1-15,0-17 0,0 0 16,17 18-16,1-36 16,0-17-16,-1-1 0,1 1 15,35-18-15,-18-18 16,0-17-16,-17 0 15,0-1 1,-1 19-16,1-1 16,0 36-16,17 17 15,-18 0-15,19 1 16,17-19 0,-18-17-16,-17 0 15,17 0-15,0-35 16,-17 17-16,-1-70 15,-17 53-15,-17-18 0,-19-35 16,1 53-16,18-18 16,-1 17-16,0 1 0,1 17 15,-1-17-15,18 18 16,0-1-16</inkml:trace>
  <inkml:trace contextRef="#ctx0" brushRef="#br0" timeOffset="4921.4825">5715 2999 0,'0'-18'16,"18"18"-16,-1-18 0,36 1 15,-18 17-15,18-18 16,-35 18-1,0 0-15,-1 0 16</inkml:trace>
  <inkml:trace contextRef="#ctx0" brushRef="#br0" timeOffset="5066.7769">5768 3016 0,'0'53'15,"0"-18"-15,0 1 0,35 34 16,0-34-1,36-1 1,-53-35-16,-1 0 0,19 0 16</inkml:trace>
  <inkml:trace contextRef="#ctx0" brushRef="#br0" timeOffset="5261.8551">6068 3087 0,'17'53'0,"-17"0"15,0-36 1,0 19-16,18-19 0,-18 18 16,18-35-16,-1 0 15,1 18-15,0-36 16</inkml:trace>
  <inkml:trace contextRef="#ctx0" brushRef="#br0" timeOffset="5599.1857">6244 2893 0,'18'-18'16,"-1"18"-16,1 0 15,0 0 1,-1 18-16,1-1 0,0 1 16,-1 0-16,1 17 15,0-17-15,-1 17 16,1 0-16,-18 0 0,17 18 16,1-17-16,-18 17 15,0-36-15,0 1 16,0-1-16,-18-17 15,-17 18 1,18-18-16,-1 0 16,0-18-1,1 18-15,-1 0 16,-17 0-16</inkml:trace>
  <inkml:trace contextRef="#ctx0" brushRef="#br0" timeOffset="6851.5583">6597 3687 0,'18'0'31,"17"35"-31,35 18 16,-34-36-16,52 36 15,-35-17-15,-18-19 16,53 18 0,-70-17-16,17-18 0,-35 18 15,18-18-15,-36-18 16</inkml:trace>
  <inkml:trace contextRef="#ctx0" brushRef="#br0" timeOffset="7046.5233">6914 3598 0,'-17'18'16,"-1"17"-16,-17 53 16,0-52-16,17 17 15,-17 0-15,17-1 0,-17 37 16,35-72-16,0 1 15,17 17 1,1-35-16</inkml:trace>
  <inkml:trace contextRef="#ctx0" brushRef="#br0" timeOffset="7663.1288">7179 2963 0,'-18'-17'15,"18"34"17,-17 36-17,17 0 1,0-18-16,17 1 0,1 52 16,17-35-1,-17-36-15,17 19 0,1-19 16,-1 1-1,-18-18-15,1-18 0</inkml:trace>
  <inkml:trace contextRef="#ctx0" brushRef="#br0" timeOffset="7830.8847">7408 3140 0,'0'53'15,"0"-36"-15,18 36 16,0-35-16,-1-1 0,-17 1 16,18 0-16,0-1 15,-1-17-15</inkml:trace>
  <inkml:trace contextRef="#ctx0" brushRef="#br0" timeOffset="8051.5217">7585 2875 0,'53'18'15,"-36"-1"-15,19 36 16,-1-17-16,-18 34 16,1-17-16,0-18 15,-18-17-15,0 17 0,-18 36 16,0-54-1,1 1-15,17 0 0,-35-1 16</inkml:trace>
  <inkml:trace contextRef="#ctx0" brushRef="#br0" timeOffset="8458.4422">8167 3669 0,'17'0'31,"36"-18"-16,36 1 1,-54 17-16,0-18 0,0 18 16,1-18-16,-1 18 0,0-17 15</inkml:trace>
  <inkml:trace contextRef="#ctx0" brushRef="#br0" timeOffset="8609.1076">8361 3545 0,'17'89'0,"1"-1"15,0-53 1,-18 0-16,35 18 16,-17-35-16</inkml:trace>
  <inkml:trace contextRef="#ctx0" brushRef="#br0" timeOffset="9242.3049">9225 3087 0,'35'106'0,"-17"17"15,17 71 1,1-123 0,-19-36-1,1-17-15,0-36 16,-1 0-16,18-17 16,-17 17-16,0 18 15,17 0-15,-17 18 0,17 0 16,0 52-16,0-52 15,-35 17-15,18-17 0,-18-1 16,-18 19 0,1-19-16,-18-17 0,-1 18 15,1-18-15,0 0 0,17 0 16,-17-18-16,17 1 0,1-36 16,17 35-16</inkml:trace>
  <inkml:trace contextRef="#ctx0" brushRef="#br0" timeOffset="9480.4298">9719 2928 0,'18'-18'0,"52"1"16,-52-1-16,17 18 0,0-17 15,-17 17-15,0 0 16,-18-18 0</inkml:trace>
  <inkml:trace contextRef="#ctx0" brushRef="#br0" timeOffset="9626.1733">9825 2981 0,'-18'71'16,"36"34"-1,0-69 1,-1-19-16,1 1 16,-1-18-16,36 0 15,-17 0-15</inkml:trace>
  <inkml:trace contextRef="#ctx0" brushRef="#br0" timeOffset="9815.893">10107 3016 0,'18'53'0,"-18"-18"16,17 1-16,1-1 15,0-17 1,-1-18-16,1 0 16,0 0-16,-1-18 0</inkml:trace>
  <inkml:trace contextRef="#ctx0" brushRef="#br0" timeOffset="10160.7623">10283 2822 0,'36'0'0,"-19"0"16,19 0-1,-19 0-15,19-17 16,-19 17-16,1 17 16,0 1-1,-18 35 1,17 0-16,-17-18 15,35 53-15,-35-53 16,36 36-16,-36-53 16,17 17-1,-17-17-15,0 17 16,-17-18-16,-1-17 16,0 0-16,-17-17 15,18 17 1,-1 0-16,-17 0 15,17 0-15,0 17 0</inkml:trace>
  <inkml:trace contextRef="#ctx0" brushRef="#br0" timeOffset="11478.0377">13970 3404 0,'-18'0'16,"18"-17"-16,18 17 31,35 0-16,0 17-15,-18-17 0,53 18 16,-70-18-16,17 35 16,-35 1-1,0-19-15,-17 54 16,-1-54-16,0 19 0,1-19 16,-1 36-1,18-35-15,0 17 16,0-17-16,18-1 15,-1 1-15,19 0 16,-19-1-16,1-17 16,0 0-1,-1 0-15,-34-17 16,-1 17 0</inkml:trace>
  <inkml:trace contextRef="#ctx0" brushRef="#br0" timeOffset="11618.3865">14023 3775 0,'35'0'16,"-17"-18"-16,17 18 15,0-18-15,1 18 0,17-17 16,-18-1-16,0 18 0,0-17 0,18-1 16,-35 18-1</inkml:trace>
  <inkml:trace contextRef="#ctx0" brushRef="#br0" timeOffset="12329.3322">12188 3792 0,'0'53'0,"0"0"15,-17-18 1,-1 1-16,-35 34 16,0 1-1,18-36-15</inkml:trace>
  <inkml:trace contextRef="#ctx0" brushRef="#br0" timeOffset="12879.3084">14517 2663 0,'17'0'15,"1"0"-15,35 0 16,-18 0-16,36 0 16,-36 0-16,18-17 15</inkml:trace>
  <inkml:trace contextRef="#ctx0" brushRef="#br0" timeOffset="13057.9049">14605 2734 0,'0'71'0,"18"-1"16,-18-52-1,17 17-15,1 0 16,0-17-16,17 0 15,-18-1-15,19-17 16,-19 0-16,1 0 16,0 0-16</inkml:trace>
  <inkml:trace contextRef="#ctx0" brushRef="#br0" timeOffset="13274.7977">14940 2840 0,'0'35'16,"0"0"-16,0-17 0,18 35 16,-1-35-16,1 17 15,0-35 1,-1 18-16,1-18 15</inkml:trace>
  <inkml:trace contextRef="#ctx0" brushRef="#br0" timeOffset="13630.7892">15081 2681 0,'18'0'16,"17"-18"0,0 18-1,1 0-15,-19 0 16,19 18-16,-36 17 16,17-17-16,-17 70 15,0-52-15,18-1 0,-18 35 16,18-34-1,-18-1-15,0 18 16,0-36-16,0 1 16,0 0-1,0-36 1,-18 18-16,0-18 0,1 18 16,-1-17-16,0 17 15,1 0-15</inkml:trace>
  <inkml:trace contextRef="#ctx0" brushRef="#br0" timeOffset="13907.6658">15558 2734 0,'-36'18'0,"36"-1"15,-17 19-15,17-19 16,-18 19-16,18-1 0,18 0 0,-1 36 16,1-36-1,0-17-15,34 17 16,-34-18-16,0-17 0,-1 0 15,1 0-15</inkml:trace>
  <inkml:trace contextRef="#ctx0" brushRef="#br0" timeOffset="14163.123">15716 2805 0,'36'0'16,"-19"0"-16,1 0 15,-1 17-15,1-17 0,17 18 16,-35 17 0,0-17-16,-17 35 15,-1-36-15,0 19 0,1-1 16,17-17 0,0-1-16,35 1 15,0-18-15,-17 0 0,17 0 16,1 0-16,-1-35 15,-18 35-15,1-18 0</inkml:trace>
  <inkml:trace contextRef="#ctx0" brushRef="#br0" timeOffset="14415.4111">16069 2646 0,'35'35'15,"18"0"1,-17 1-16,-1 34 16,-35-34-16,17-1 0,-17-18 15,0 19-15,0-1 0,-17 0 16,-1-17-16,-35 17 15,36-17-15</inkml:trace>
  <inkml:trace contextRef="#ctx0" brushRef="#br0" timeOffset="15600.5436">16316 3475 0,'18'0'15,"-1"0"1,1 0 0,17 0-16,0-18 0,36 18 15,-36-17-15,18 17 16</inkml:trace>
  <inkml:trace contextRef="#ctx0" brushRef="#br0" timeOffset="15726.2612">16369 3651 0,'53'0'16,"35"0"-1,-53-17-15,36-1 16,-36 18 0</inkml:trace>
  <inkml:trace contextRef="#ctx0" brushRef="#br0" timeOffset="16451.3394">17127 3175 0,'0'18'31,"-17"52"-15,-1 1-16,18-18 16,-18 53-1,18-71-15,-17 53 0,34-53 16,-17 1 0,18-19-16,0 1 0,17-1 15,0-17-15,1 0 16,-19-17-16,18-1 15,-17 18-15,0 0 16,-1 0-16,1 18 16,0-1-16,17 19 15,-17-19-15,35-17 16,-18 0-16,18-17 16,-36-1-16,1 0 15,-18-17-15,0 18 0,0-72 16,-18 54-1,-35-35-15,36 34 16,-1-17-16,1 18 16,17 17-1,0 1-15</inkml:trace>
  <inkml:trace contextRef="#ctx0" brushRef="#br0" timeOffset="16678.1781">17692 2805 0,'17'-18'15,"19"18"1,-19 0-16,19 0 15,-19 0-15,1 0 16</inkml:trace>
  <inkml:trace contextRef="#ctx0" brushRef="#br0" timeOffset="16868.6721">17727 2910 0,'0'71'15,"0"-18"-15,0-18 0,18 36 16,-1-54 0,19 19-16,-1-1 15,-17-35-15,17 0 16,-18 0-16,1-18 16,0 1-16</inkml:trace>
  <inkml:trace contextRef="#ctx0" brushRef="#br0" timeOffset="17389.2015">18115 2893 0,'0'17'16,"0"1"-16,18 35 15,-18-35-15,17 17 16,1-17-16,0 17 16,-18-18-16,17 1 15</inkml:trace>
  <inkml:trace contextRef="#ctx0" brushRef="#br0" timeOffset="17695.6581">18221 2769 0,'18'0'16,"-1"0"-16,-17 18 15,36 0 1,-19-18-16,18 17 16,-17 1-16,0 0 0,-1 34 15,1-16-15,-18 17 16,0-36-16,0 19 16,0-19-16,-18 1 15,1-18 1,-1 0-1,0-18-15,1 18 16,-1-17 0,1 17-16</inkml:trace>
  <inkml:trace contextRef="#ctx0" brushRef="#br0" timeOffset="17962.288">18486 3404 0,'52'53'0,"-34"-17"15,17-1-15,36 35 16,-36-52-16,1 17 16,-1-17-16,0 35 15,-17-53-15,-18 17 0</inkml:trace>
  <inkml:trace contextRef="#ctx0" brushRef="#br0" timeOffset="18140.8347">18680 3475 0,'-36'70'15,"-17"1"1,18-18-16,35-18 0,-18 36 16,36-36-1,0-17-15,-1-18 16</inkml:trace>
  <inkml:trace contextRef="#ctx0" brushRef="#br0" timeOffset="18368.359">18838 2893 0,'0'35'16,"0"0"-16,0 1 16,18 52-1,0-53-15,-1 0 0,19 54 16,-19-54-16,18 0 16,-17-17-16,0-1 15</inkml:trace>
  <inkml:trace contextRef="#ctx0" brushRef="#br0" timeOffset="18665.4732">19015 2910 0,'17'18'16,"1"-18"-16,0 0 0,-1 0 15,1 18-15,0-18 0,17 17 16,-18 1-16,-17 0 16,0-1-16,-17 36 15,17-18-15,0 1 16,0-19-16,17 1 16,1 0-1,0-18-15,-1 0 16,19 0-1,-19-18-15,1 0 0,0 1 16</inkml:trace>
  <inkml:trace contextRef="#ctx0" brushRef="#br0" timeOffset="18862.8328">19279 2716 0,'36'36'15,"17"-1"-15,35 71 16,-35-36 0,-36-17-16,-17 18 15,0-36-15,-17 18 16,-1-18-16,-17 1 16</inkml:trace>
  <inkml:trace contextRef="#ctx0" brushRef="#br0" timeOffset="19291.148">19826 3475 0,'35'-18'15,"54"1"-15,-1-1 16,-53 18-16,36 0 15,-36-18 1</inkml:trace>
  <inkml:trace contextRef="#ctx0" brushRef="#br0" timeOffset="19443.983">20055 3298 0,'18'106'0,"0"-17"15,17-1 1,-17-35-16,17 0 16,-35-36-1</inkml:trace>
  <inkml:trace contextRef="#ctx0" brushRef="#br0" timeOffset="19809.4425">20426 2910 0,'17'159'16,"1"18"-16,0-36 15,-18-71-15,17 36 16,1-71-16,0 1 15,-1-36 1,1 0-16,17-18 16,1-17-16,16-1 15,-16 36-15,-1 0 16,-17 18-16,17 17 16,-35 1-16,-18-19 15,18 1-15,-17 0 0,-36 17 16,35-18-16,-52-17 15,34 0-15,1 0 16,17-17-16,1-1 16</inkml:trace>
  <inkml:trace contextRef="#ctx0" brushRef="#br0" timeOffset="20076.5791">21026 2875 0,'35'-17'15,"18"-19"1,-36 36-16,1-17 0,0 17 16</inkml:trace>
  <inkml:trace contextRef="#ctx0" brushRef="#br0" timeOffset="20214.9056">21078 3052 0,'18'52'15,"0"1"1,17-35-16,0 17 16,18-35-1,-35 0-15,35-17 16</inkml:trace>
  <inkml:trace contextRef="#ctx0" brushRef="#br0" timeOffset="20399.0547">21378 2999 0,'0'53'16,"18"-1"0,0-16-16,-1-1 15,1-17 1,0-18-16,-1 0 0</inkml:trace>
  <inkml:trace contextRef="#ctx0" brushRef="#br0" timeOffset="20725.9171">21519 2769 0,'18'18'15,"0"-18"-15,-1 35 16,1-35-16,35 18 16,-35 0-16,17-1 0,0 1 15,0 17-15,-17 18 16,0-18 0,-18 36-16,0-36 15,0 36-15,0-54 16,0 1-1,0 0-15,-18-18 16,-17 0 0,17 0-16,0-18 15,-17 18 1,0 0 0</inkml:trace>
  <inkml:trace contextRef="#ctx0" brushRef="#br0" timeOffset="21527.387">22648 3828 0,'0'35'16,"-17"0"-1,17-17-15,-18 17 0,-17 18 16,17-35-16,1 17 15</inkml:trace>
  <inkml:trace contextRef="#ctx0" brushRef="#br0" timeOffset="22188.6607">24306 3298 0,'-17'-17'0,"34"17"31,1 17-31,53 1 15,-36 0-15,18 17 16,-36-17-16,1 52 16,-18-52-1,-18 17-15,18 18 16,-35-18-16,0 54 16,17-72-16,18 18 0,0 18 15,0-35-15,36 17 16,-1-17-16,0 0 15,0-18-15,36 17 16,-36-17-16,0-17 16</inkml:trace>
  <inkml:trace contextRef="#ctx0" brushRef="#br0" timeOffset="22322.3678">24183 3722 0,'70'0'15,"-17"-18"-15,53 1 16,-53-1 0,53-17-16,-53 17 15</inkml:trace>
  <inkml:trace contextRef="#ctx0" brushRef="#br0" timeOffset="22600.3308">24765 2787 0,'53'-18'16,"0"1"-16,-18 17 0,18-18 15,0 0-15,-18 1 16</inkml:trace>
  <inkml:trace contextRef="#ctx0" brushRef="#br0" timeOffset="22732.9832">24818 2787 0,'0'71'16,"53"34"0,-36-69-16,54 52 15,-18-53-15,-18-17 0,18-1 16,-18 1-16,18 0 16</inkml:trace>
  <inkml:trace contextRef="#ctx0" brushRef="#br0" timeOffset="22917.8318">25259 2893 0,'0'35'16,"0"0"-16,0-17 0,0 17 15,18 36 1,-1-54-16,1 19 15,-1-19-15,1-17 16</inkml:trace>
  <inkml:trace contextRef="#ctx0" brushRef="#br0" timeOffset="23283.9583">25418 2699 0,'17'0'16,"1"0"0,0 0-16,34 0 15,1 0 1,-35 0-16,0 0 0,-1 17 0,1 1 16,-18 17-1,18-17-15,-18 17 0,0 36 16,-18-18-16,18-18 15,0 0-15,0 1 0,0-1 16,18 18-16,-18-36 16,0 1-16,17-18 15,-17 18-15,-17-36 16,-1 0 0,0 1-16,-17-1 15,17 18-15,-17 0 16,35 18-16,-18-1 15</inkml:trace>
  <inkml:trace contextRef="#ctx0" brushRef="#br0" timeOffset="23791.2437">25929 2752 0,'0'35'16,"0"0"-16,0 1 0,18 52 16,-18-53-16,53 53 15,-36-53-15,19 18 16,-19-35-16,36-18 15</inkml:trace>
  <inkml:trace contextRef="#ctx0" brushRef="#br0" timeOffset="24112.5617">26141 2787 0,'17'-18'16,"1"18"-16,0 0 15,-1 0-15,1 18 16,-18 0-16,18-1 0,-18 19 16,-18-19-1,18 1-15,0-1 0,18 1 16,-18 0-16,17 17 16,-17-17-16,18-1 0,0 1 15,-1 0 1,-17-1-16,0 1 15,0-1-15,-17 19 16,-1-36 0,0 17-1,1-17-15,-1-17 16,0 17 0</inkml:trace>
  <inkml:trace contextRef="#ctx0" brushRef="#br0" timeOffset="24346.4523">26423 2558 0,'35'17'15,"18"36"1,-17-18-16,34 36 15,-35-18-15,1 0 16,-1 53-16,-35-71 16,0 53-16,0-53 15,-35 18-15,-1-35 16,19 0-16</inkml:trace>
  <inkml:trace contextRef="#ctx0" brushRef="#br0" timeOffset="25275.2847">26758 3528 0,'0'-18'0,"18"18"16,17-17 0,0 17-16,1 0 0,52-18 15,-70 18-15,34 0 16</inkml:trace>
  <inkml:trace contextRef="#ctx0" brushRef="#br0" timeOffset="25383.6291">26811 3616 0,'53'35'16,"-18"-17"-16,54-18 15,-37 0 1</inkml:trace>
  <inkml:trace contextRef="#ctx0" brushRef="#br0" timeOffset="25876.9711">27764 3316 0,'-18'35'0,"-17"36"15,17-36 1,18 1-16,0 52 16,18-18-16,-1-34 15,-17-1-15,18-18 0,0 1 16,35-18-16,-36 0 15,1-18-15,-1 1 16,1-1-16,0-17 16,-1 0-16,-17 17 15,18 0-15,0 36 16,-1 17 0,1-17-16,35 17 15,-18-35 1,18 0-16,-18 0 15,18-35-15,-35 17 16,17-52 0,-35 17-16,0-35 0,0 52 15,-17-17-15,17 0 16,0-17-16,-18-18 16,0 52-16,18 1 0,-17 18 15</inkml:trace>
  <inkml:trace contextRef="#ctx0" brushRef="#br0" timeOffset="26126.1527">28293 2858 0,'17'0'0,"36"-18"15,-35 18 1,0-18-16,-1 18 16,-34 0-1</inkml:trace>
  <inkml:trace contextRef="#ctx0" brushRef="#br0" timeOffset="26254.251">28293 2858 0,'0'88'16,"0"-53"-16,0 0 0,35 36 15,0-1 1,-17-52-16,17 0 0,1-1 16,-1 1-1,-18-18-15</inkml:trace>
  <inkml:trace contextRef="#ctx0" brushRef="#br0" timeOffset="26437.164">28593 2999 0,'0'53'16,"0"-18"-1,17 0 1,1 0-16,0-35 0,-1 18 16</inkml:trace>
  <inkml:trace contextRef="#ctx0" brushRef="#br0" timeOffset="26738.8361">28698 2858 0,'0'-53'15,"18"35"1,0 0-16,17 36 16,18 17-1,-18 1 1,1-19-16,-1 18 16,-18-35-16,1 18 15,0 17-15,-1-17 16,-17 17-16,0 1 15,0-19-15,-17 1 16,-1 17-16,18-17 16,-18-18-16,1 0 15,-1 0-15,-17 0 16,17 0 0,-17-18-16</inkml:trace>
  <inkml:trace contextRef="#ctx0" brushRef="#br0" timeOffset="27284.1091">29122 3404 0,'17'0'47,"1"36"-31,53 34-16,-36-35 16,18-17-16,0 17 0,35 18 15,-53-17-15,36-1 16,-54-18-1</inkml:trace>
  <inkml:trace contextRef="#ctx0" brushRef="#br0" timeOffset="27488.488">29439 3369 0,'-53'88'16,"-17"18"0,35-53-16,-1 35 15,36-53-15,0 1 0,0-19 16,36 19 0,-1-19-16</inkml:trace>
  <inkml:trace contextRef="#ctx0" brushRef="#br0" timeOffset="27800.3291">29722 2752 0,'-18'35'16,"18"-17"-16,0 52 16,0-17-16,0-18 0,35 54 15,-17-54-15,-1 0 16,19 18-16,-19-35 15,19-1 1,-19-17-16,1 0 16</inkml:trace>
  <inkml:trace contextRef="#ctx0" brushRef="#br0" timeOffset="28123.7997">29951 2734 0,'35'0'15,"-17"0"-15,17 0 16,-17 0-16,-1 18 16,19 17-16,-19-17 15,-17 17-15,0-17 16,0-1-16,-17 1 0,17-1 16,-18 1-16,18 0 15,18-1-15,-1 1 16,36 17-16,-35-35 15,17 18 1,-35 0-16,-18-18 16,-17 17-1,18-17-15,-19 0 0,-17 18 16,18-18-16,0 0 0,-18 17 16,35-17-16</inkml:trace>
  <inkml:trace contextRef="#ctx0" brushRef="#br0" timeOffset="28334.713">30304 2681 0,'70'35'15,"18"36"1,-35-36-16,53 36 15,-35 17 1,-54-35-16,-34 35 16,-1-53-16,-35 36 15,18-36-15,17 0 16</inkml:trace>
  <inkml:trace contextRef="#ctx0" brushRef="#br0" timeOffset="28551.1143">31097 3298 0,'89'0'16,"-37"-17"-1,54 17-15,-53-18 0,-17 18 16,-1 0 0</inkml:trace>
  <inkml:trace contextRef="#ctx0" brushRef="#br0" timeOffset="28700.7522">31309 3175 0,'18'88'16,"-1"-35"-16,1 35 16,17 18-16,-17-71 15,0-17-15</inkml:trace>
  <inkml:trace contextRef="#ctx0" brushRef="#br0" timeOffset="29079.4063">31750 3016 0,'0'159'15,"0"-71"-15,0 89 16,0-124-1,18-18-15,-1-18 16,19 19-16,-19-36 0,1-18 16,17 0-16,0-34 15,1 34-15,-19 0 16,54 1-16,-53 17 16,-1 17-16,1 1 0,-1 35 15,-17-18-15,-17 0 16,-18-17-1,17 0-15,-53-1 16,36-17-16,0 0 0,-1-17 16,1-1-16,18 18 15,-1-18-15</inkml:trace>
  <inkml:trace contextRef="#ctx0" brushRef="#br0" timeOffset="29363.5626">32209 2699 0,'35'-18'16,"-17"18"-16,17 0 15,-18 0-15,1 0 0,17 0 16,-17 0-16</inkml:trace>
  <inkml:trace contextRef="#ctx0" brushRef="#br0" timeOffset="29540.9185">32262 2787 0,'0'71'15,"0"-1"1,35 1 0,0-18-1,0-36-15,18 18 0,0-35 16,-18 0-1,-17-17-15,0 17 16</inkml:trace>
  <inkml:trace contextRef="#ctx0" brushRef="#br0" timeOffset="29773.9499">32597 2893 0,'0'53'16,"0"17"-16,17-34 16,1-1-16,0-18 15,-1 19 1,1-36-16,0 0 15</inkml:trace>
  <inkml:trace contextRef="#ctx0" brushRef="#br0" timeOffset="30392.2155">32738 2734 0,'17'0'15,"1"0"1,0 0-16,-1 0 16,1 0-16,17 0 15,-17 0-15,35 0 16,-36 0-16,1 0 16,0 0-16,-1 0 15,1 0 1,-18 18-1,0-1-15,-18 19 16,18-19-16,0 36 16,0-18-1,0 18-15,0-17 16,0 34-16,0-35 16,18 18-1,0-17-15,-1-1 16,1-17-16,0-1 15,-18 1-15,17-18 16,-34 0 0,-1 0-1,0 0 1,-17 0 0,17 0-16,1 0 0,-1 0 15,-17 0-15,17 17 0,-35-17 16</inkml:trace>
  <inkml:trace contextRef="#ctx0" brushRef="#br1" timeOffset="38645.5243">8678 2646 0,'-17'17'0,"-1"-17"16,18 18 15,18-18-15,-1 35-1,1-35-15,17 53 16,-17-35-16,52 70 16,-17-53-16,71 89 15,-54-54-15,89 72 16,-88-54-16,123 88 15,-106-70-15,18-18 16,70 124 0,1-36-16,-89-88 15,53 54-15,-88-72 16,35 36-16,-53-71 16,1 18-16,-19-35 15,1-18 1,-36-18-16</inkml:trace>
  <inkml:trace contextRef="#ctx0" brushRef="#br1" timeOffset="39284.0188">10089 4463 0,'0'17'31,"18"1"-31,35 35 16,0-18-1,0 0-15,-18-17 0,0 17 16,54 1-16,-54-36 16,0 0-16,36 0 15,-54-18-15,19-53 16,-19 36-16,1-53 16,-18 35-16,0-18 15,0 36-15,-18 0 16,18 17-16,-17 36 15</inkml:trace>
  <inkml:trace contextRef="#ctx0" brushRef="#br1" timeOffset="39666.7552">10813 4780 0,'0'35'16,"0"36"-16,17 0 15,1-19-15,35 19 16,-18-36-16,0-17 16,1 0-16,17-18 0,17-18 15,-35-17-15,1-18 16,-36 17 0,0 1-16,-53-35 15,18 17-15,-54 0 16,36 18-16,-70-1 15,88 36-15,-54 0 16</inkml:trace>
  <inkml:trace contextRef="#ctx0" brushRef="#br1" timeOffset="40541.236">20214 2681 0,'-17'0'16,"-19"-35"-16,36 52 31,53 36-15,-18 0-16,89 88 15,-54-70-15,1 17 0,17 0 16,0 18-16,124 71 16,-106-72-16,17-16 0,-17-1 15,18 0-15,70 53 16,-106-88-16,-35 0 0,0-18 15,0 1-15,-18-19 16</inkml:trace>
  <inkml:trace contextRef="#ctx0" brushRef="#br1" timeOffset="40986.6832">21467 4339 0,'17'0'16,"18"18"-16,1-1 15,-19-17-15,19 18 0,-1 0 16,35-1 0,-17-17-16,0 18 15,-17-36-15,17 1 16,-36-1-16,-17-35 15,0 18-15,0-36 16,-17 36-16,-1-35 16,0 52-16,1-35 15,17 35-15,-18 18 16,18 18 0</inkml:trace>
  <inkml:trace contextRef="#ctx0" brushRef="#br1" timeOffset="41397.6576">22119 4780 0,'-35'35'16,"17"36"-1,18-53-15,36 35 16,-1-18-16,35 0 15,-17-17-15,-17-1 16,52-17-16,-53-17 16,0-1-16,18-35 15,-35 18-15,-36-36 16,1 54-16,-54-54 16,18 54-16,0-1 15,0 0-15,-35 18 16,35 0-16,18 0 0</inkml:trace>
  <inkml:trace contextRef="#ctx0" brushRef="#br1" timeOffset="42183.0801">31274 2575 0,'-18'0'16,"36"18"0,17 35-1,-17 0-15,88 106 16,-54-54-16,125 107 16,-89-89-16,0-17 0,124 106 15,-124-106-15,18-18 16,70 88-16,-88-105 15,-35-18-15,0 0 0,-17-18 16,34 36 0</inkml:trace>
  <inkml:trace contextRef="#ctx0" brushRef="#br1" timeOffset="42520.464">32650 3933 0,'17'36'15,"1"-1"-15,35 18 16,0 0-16,17 17 15,-34-17-15,16 18 16,-34-36-16,0 36 16,-18-54-16,-53 19 15,18-19-15,-54 1 16,36-18-16,1 0 16,16 18-16,1-18 0,0 0 15,-18 0 1,35 17-16</inkml:trace>
  <inkml:trace contextRef="#ctx0" brushRef="#br1" timeOffset="43020.538">33108 4763 0,'0'-18'15,"0"0"1,-17 18 0,-1 18-16,-53 52 15,54-34-15,-19 70 16,36-54-16,18 37 15,0-36-15,35 17 16,0-35-16,35-17 16,-35-18-16,53-18 15,-71-17-15,18-35 16,-53 17-16,-18-36 16,-17 37-16,-71-37 15,35 54 1,-70-35-16</inkml:trace>
  <inkml:trace contextRef="#ctx0" brushRef="#br0" timeOffset="107663.7818">758 7179 0,'0'-18'15,"0"1"1,0 70 0,0 123-1,0 0-15,0 18 16,0-105-16,0 52 15,18-88 1,-18-18-16,18 0 0,-1 1 16,-17-19-16,36 1 15,-19-18-15,1 0 0,0-35 16,-1 17-16,19-53 16,-36 36-16,17 17 0,1 1 15,-18-1-15,17 18 16,1 18-16,17 52 15,-17-34 1,0 17-16,35-1 0,-36-34 16,18-18-16,18 0 15,-17-18-15,-19-17 16,1 0-16,0-18 0,-18 0 16,0 0-16,-18-53 15,0 53-15,-17-35 16,35 35-16,-18 0 15,18 36-15,0-1 16</inkml:trace>
  <inkml:trace contextRef="#ctx0" brushRef="#br0" timeOffset="107926.7744">1429 6879 0,'0'0'15,"0"-17"-15,35-1 0,0 0 16,18-17-1,-35 35-15,17-18 16,-17 1-16</inkml:trace>
  <inkml:trace contextRef="#ctx0" brushRef="#br0" timeOffset="108082.6314">1535 6826 0,'-36'36'16,"36"16"-1,0 19 1,0 17-16,18-53 15,0 36 1,17-18-16,0-53 16,-17 0-1,-1-18-15</inkml:trace>
  <inkml:trace contextRef="#ctx0" brushRef="#br0" timeOffset="108282.1826">1764 6950 0,'0'53'16,"0"0"0,0-18-16,18 18 15,-1-36-15,1 1 16,-1-18-16,1-18 15</inkml:trace>
  <inkml:trace contextRef="#ctx0" brushRef="#br0" timeOffset="108570.9048">1905 6773 0,'18'0'31,"-1"0"-31,1 0 16,0 0-16,-1 18 0,1 0 16,17 35-16,-17-36 15,-1 18-15,1 1 0,0 34 16,-1-52-16,-17 17 16,0-17-16,0-1 0,0 1 15,-17 0 1,-1-1-16,0-17 0,-17 18 15,0-18 1,17 0-16,1 0 0,-1 0 16</inkml:trace>
  <inkml:trace contextRef="#ctx0" brushRef="#br0" timeOffset="108903.9099">2223 7532 0,'17'0'0,"36"-18"15,-35 18 1,17-17-1,-17 17-15,-1 0 0</inkml:trace>
  <inkml:trace contextRef="#ctx0" brushRef="#br0" timeOffset="109020.8921">2311 7761 0,'17'0'15,"19"0"-15,-1-35 16,-17 35-1</inkml:trace>
  <inkml:trace contextRef="#ctx0" brushRef="#br0" timeOffset="110479.7298">2787 6421 0,'18'0'47,"17"0"-31,-17-18-16,34 18 15,-34 0-15,0 0 16,-1 0-16,-17 18 16</inkml:trace>
  <inkml:trace contextRef="#ctx0" brushRef="#br0" timeOffset="110851.4549">2734 6473 0,'0'36'16,"0"-19"-16,18 54 15,-1-18-15,-17 17 0,18 1 16,-18 35-16,0 17 0,0 124 15,0-123-15,0 87 16,0-105-16,0 106 16,0-124-16,-18 71 15,18-106-15,-17 17 16,17 1-16,0-18 16,0 0-16,0 35 15,0-53-15,0 0 16,0 1-16,0 17 15,17-36-15,-17 1 0,18 17 16,0-35-16,17 18 16,18-1-16,-18 1 15,0-18-15,36 18 16,-36-1-16,0-17 16</inkml:trace>
  <inkml:trace contextRef="#ctx0" brushRef="#br0" timeOffset="111880.3408">5186 6456 0,'17'0'15,"1"0"-15,17 0 16,-17 0-16,0 0 15,17 0-15,53 0 16,-53-18-16,1 18 16,-19 0-1,-17 18-15,0-1 16,0 1-16,0 53 16,0-36-16,0 88 15,0-52-15,0 105 16,0-70-16,0 0 15,-17 0-15,17 0 0,0 0 16,-18-1-16,18 107 16,0-106-16,0-18 15,-18 88-15,18-87 16,0-1-16,-17 88 16,17-105-16,0-1 0,-18 71 15,18-88 1,0 0-16,-17 0 15,17-18-15,-18-35 0,0 18 16,1-18-16,-1 0 16,-35-35-1,0 17-15,-35 1 16,35-1-16,-18 18 16,19 18-16,-54-18 15,53 0-15,0 0 16</inkml:trace>
  <inkml:trace contextRef="#ctx0" brushRef="#br0" timeOffset="112391.352">3281 6685 0,'0'-17'15,"35"34"16,18-17-31,88 35 16,-53-35-16,124 0 16,-89 0-16,160-17 15,-142-1-15,0 18 16,-18 0-16,-17 0 0,35 0 16,-88 18-16,0 17 15,-35-17-15,-18-1 16,-35-17-16</inkml:trace>
  <inkml:trace contextRef="#ctx0" brushRef="#br0" timeOffset="112788.92">3193 7232 0,'88'18'16,"-35"-18"-16,17 0 0,107 17 16,-71 1-1,-1-18-15,1 0 0,18 18 16,123-18-16,-36 0 16,-105 0-16,-35 0 0,35 0 15,-54 0 1,-34 0-16,0 0 15,-18 17-15,-18-17 16</inkml:trace>
  <inkml:trace contextRef="#ctx0" brushRef="#br0" timeOffset="113208.8935">3228 7902 0,'35'0'31,"0"0"-31,89 18 16,-53-18-16,123 18 15,-89-18-15,142 0 16,-123 0-16,123-18 15,-124 18-15,71 0 16,-123 0 0,-18 0-16,0 0 15,-18 0-15,-17 0 0</inkml:trace>
  <inkml:trace contextRef="#ctx0" brushRef="#br0" timeOffset="113787.6901">3316 8484 0,'35'0'16,"71"18"0,-35-18-16,123 18 15,-71-18-15,142 17 16,-142 1 0,18-18-16,159 0 15,-176-18-15,87 18 16,-140 0-16,-18 0 15,-35 0-15,-1 0 0</inkml:trace>
  <inkml:trace contextRef="#ctx0" brushRef="#br2" timeOffset="146269.8604">6456 4198 0,'17'18'125,"-17"-1"-109,18 1-16,-18 0 0,18 17 15,-1-17-15,-17-1 16,36 18-16,-19-17 16,19 0-1,-1-18-15,0 0 16,-17 0-16,70 0 15,-53 0-15,53 0 16,-52 17-16,70 1 16,-54-18-16,54 18 15,-53-18-15,18 0 16,-18 0-16,-18 0 0,18 0 16,35-18-1,-53 18-15,18 0 0,-17 0 16,-19 0-16,18 0 15,-17 0-15,0 0 16,-1-18 0,1-17-16,0 17 15,-1-17-15,-17 18 16,0-1-16,0-17 16,0 17-16,0 0 15,0 1-15,-17-1 0,17 0 16,-18-17-16</inkml:trace>
  <inkml:trace contextRef="#ctx0" brushRef="#br0" timeOffset="155832.4813">8132 7073 0,'0'-17'16,"0"-1"0,0 36-1,-18 17 1,18 0-16,0 36 15,-18-18-15,18 17 0,-17 36 16,17-53-16,17 53 16,-17-71-1,18 0-15,17 1 16,-17-19-16,-1 1 0,1-18 16,35-53-1,-18 0-15,-17 18 16,0 17-1,-1 36 1,1-1-16,-1 1 16,19 17-16,-19-17 0,19 0 15,-1-1-15,0 1 16,53-36-16,-52 18 0,-19-17 16,36-36-16,-53-18 15,0 36 1,-17 0-16,-19-36 15,19 18-15,-1 18 0,-17-18 16,17 18 0,18 17-16,0-53 15,18 54-15</inkml:trace>
  <inkml:trace contextRef="#ctx0" brushRef="#br0" timeOffset="157014.9724">8767 6597 0,'17'0'31,"1"0"-15,-1 0-1,19-18 1,-19 18-16,1 0 16</inkml:trace>
  <inkml:trace contextRef="#ctx0" brushRef="#br0" timeOffset="157299.1313">8802 6597 0,'-18'18'16,"18"-1"-1,0 19-15,0-19 16,0 18-16,-17 54 16,17-54-16,0 0 0,0 0 15,0-17-15,17 17 16,1-17-16,-1 0 0,1-18 16,0 0-1,17 0-15,0 0 16,-17-18-16,17 18 15,-17 0 1,-18-18-16</inkml:trace>
  <inkml:trace contextRef="#ctx0" brushRef="#br0" timeOffset="157560.8712">9137 6685 0,'0'18'16,"0"17"0,0 0-16,0 18 15,0-17-15,0-1 16,0-18-1,0 1 1,18 0-16,-1-18 16</inkml:trace>
  <inkml:trace contextRef="#ctx0" brushRef="#br0" timeOffset="157937.7896">9260 6579 0,'18'-17'16,"0"17"-16,-1 0 16,1 0-16,0 0 15,-1 0 1,19 17-16,-36 1 15,35 17-15,-35 1 16,17 34 0,1-35-16,0 36 15,-18-36-15,17 0 16,-17-17-16,0 17 16,-17-35-16,-1 18 15,0-18-15,1 0 16,-1 0-16,1 0 15,-1 0 1,18 18 0,0-1-16</inkml:trace>
  <inkml:trace contextRef="#ctx0" brushRef="#br2" timeOffset="163377.2436">9543 7338 0,'17'0'31,"36"17"-15,0 19-1,-18-19-15,1 19 0,34-1 16,-34-17 0,-19-1-16,18 1 0,-17-1 15,0 1-15,-1 0 0,1 17 16,-18-17 0,-18-36-1</inkml:trace>
  <inkml:trace contextRef="#ctx0" brushRef="#br2" timeOffset="163571.8902">9825 7179 0,'-18'18'16,"18"17"-1,-17 18-15,-19 35 16,1 18-1,17-53-15,-17 53 16,17-71-16,18 0 0,0 0 16,0-17-1</inkml:trace>
  <inkml:trace contextRef="#ctx0" brushRef="#br2" timeOffset="164033.5846">10089 6632 0,'0'-17'16,"-17"17"-1,17-18-15,-18 53 16,1-17 0,-1 52-16,0-34 15,18 34 1,0-34-16,0 16 0,18-16 16,0-1-1,-1-17-15,1-1 16,-1-17-16,19 18 15</inkml:trace>
  <inkml:trace contextRef="#ctx0" brushRef="#br2" timeOffset="164288.2584">10213 6809 0,'18'17'31,"-18"19"-15,0-19-16,17 36 15,-17-35-15,0 35 16,0-36-16,18-17 15,-18 18-15</inkml:trace>
  <inkml:trace contextRef="#ctx0" brushRef="#br2" timeOffset="164493.9435">10354 6650 0,'18'53'16,"17"35"0,-17-53-16,-1 53 15,-17-52-15,-17-1 16,17 0-16,-36 53 16,19-52-16,-1-19 0,0 1 15</inkml:trace>
  <inkml:trace contextRef="#ctx0" brushRef="#br2" timeOffset="164967.3365">10760 7232 0,'0'0'0,"17"18"15,1-18 1,17 0 0,-17 17-16,17-17 0,-17 0 15,-1 0 1</inkml:trace>
  <inkml:trace contextRef="#ctx0" brushRef="#br2" timeOffset="165084.0051">10742 7461 0,'53'0'16,"0"0"-1,-18-17 1</inkml:trace>
  <inkml:trace contextRef="#ctx0" brushRef="#br2" timeOffset="165775.4552">11536 6103 0,'17'0'31,"19"0"-15,-19 0-16,36-18 16,-35 1-16,35 17 15,-35 0-15,-1 0 0,1 0 16</inkml:trace>
  <inkml:trace contextRef="#ctx0" brushRef="#br2" timeOffset="166439.8043">11536 6121 0,'0'17'15,"0"1"1,0 0 0,17-1-16,-17 19 0,18 34 15,-18-35 1,18 18-16,-18 0 16,17 18-16,-17-18 0,18 88 15,-18-71-15,18 89 16,-18-88-16,0 105 15,0-105-15,0 105 16,0-105-16,0 87 16,0-87-16,0 70 15,0-70-15,0-1 16,0 71 0,0-70-16,0-18 0,0 17 15,0 54-15,0-71 16,0 52-16,0-69 15,0 34-15,0-34 16,0 16-16,17-16 16,-17 17-1,0-36-15,-17 36 16,17-35-16,0 17 16,0-17-16,0-1 15,0 1-15,17 0 31,1-1-15,-18 1 15,18-18-15,-18 18 0,17-18-16,1 0 15,-18 17-15,35-17 16,-17 18-1,17-18 1,-17 0-16,17 0 16</inkml:trace>
  <inkml:trace contextRef="#ctx0" brushRef="#br2" timeOffset="167937.7053">12118 6297 0,'-35'0'0,"17"18"15,0-18 1,18 17-16,0 1 0,18 17 15,-18-17 1,18 0-16,17-1 16,-17-17-16,17 0 15,-18 0-15,1-17 16,-18-1 0,0 0-16,-18 1 0,1 17 15,-1 0-15,1 0 0,-1 0 16,0 0-1,18 17 1,36-17 0,-19 0-16,1 0 0,-1 0 15,1 0-15,17 0 16,-52 0 15,-1 0-31,0 0 16,1 0-16,-1 0 15,1 0 1,17 18 0</inkml:trace>
  <inkml:trace contextRef="#ctx0" brushRef="#br2" timeOffset="168703.6484">12136 7179 0,'-36'-18'0,"19"18"16,-19 18-1,19 0-15,-1 35 16,0 0-1,36-36-15,0 18 16,17-17-16,0-18 16,1 0-16,-1-35 15,0 17-15,-17-17 16,-18 17-16,0-17 16,-18 17-16,-17 18 15,0 0-15,-1 0 16,19 0-16,-19 18 15,36 0-15,0-1 16,36-17 0,-19 0-16,1 0 15,17 0-15,-17 0 16,-18-17 0,0-1-16,-18 0 15,1 18 1,-1-17-16,0 17 15,1 0-15,-1 0 0,18 17 32,18 1-32,-1 0 15</inkml:trace>
  <inkml:trace contextRef="#ctx0" brushRef="#br2" timeOffset="169250.5032">12153 7902 0,'0'-17'0,"-17"17"31,-1 17-31,0 1 16,18 35-16,-17-36 16,17 1-16,17 17 15,1-17 1,35-36-16,-36 1 15,1-1-15,0-17 16,-18 17-16,0-17 16,0 17-16,-18 18 0,0 0 15,1 0 1,-18 0-16,17 18 16,0 17-1,18 0-15,0-17 0,18-18 16,0 18-16,17-1 15,-18-17-15,1 0 0,0 0 16,-18-17 0,0-1-16,-18 18 0,18-18 15,-35 1-15,35-1 16,-18 18-16,1 0 16,17 18-1</inkml:trace>
  <inkml:trace contextRef="#ctx0" brushRef="#br2" timeOffset="169860.9167">12083 8714 0,'-18'0'16,"0"0"-1,1 35 1,17-17-16,0 17 16,17 0-16,-17-17 15,36-1-15,-19-17 16,19 0-16,-36-17 16,17-1-16,1 0 15,-18-17-15,-18 35 16,1-17-1,-1 17-15,0 0 16,1 0 0,34 0-1,1 17-15,0-17 16,-1 0-16,1 0 31,-18-17-15,-35 17-16,17-18 15,0 18 1,1 0-16,-1 0 16,36 0-1,-1 0-15,19 0 16,-19 0 0,1-18-16</inkml:trace>
  <inkml:trace contextRef="#ctx0" brushRef="#br2" timeOffset="170128.2454">12471 6227 0,'17'0'16,"-17"-18"-1</inkml:trace>
  <inkml:trace contextRef="#ctx0" brushRef="#br2" timeOffset="170811.8393">12418 6068 0,'0'-18'15,"-18"18"1,36 0 31,-1 0-32,1 0-15,0 18 0,17-18 16,-17 0-16,17 0 16,-17 0-1,-1 0 1,-17 17-1,0 1 1,0 0-16,0-1 16,0 1-16,18 0 15,-18-1 1,0 1 0,0 17-16,0-17 0,0-1 15,0 19-15,0 52 16,0-18-16,0 19 0,0-1 15,0 0-15,17 124 16,-17-106-16,18 88 16,-18-89-16,18-16 15,-18 122-15,0-105 16,0 0-16,0 88 16,0-106-16,0 18 0,0 53 15,17-71 1,-17-35-16,18 53 15,-18-71-15,18 0 0,-18 18 16,0-35-16,0-1 16,-18-17 15,0 0-15,1 0-1,-36-17-15,35 17 16,-35 17-16,36 1 15,-1 0-15,-17 17 16,-1 0-16,19-17 16,-1 0-16</inkml:trace>
  <inkml:trace contextRef="#ctx0" brushRef="#br3" timeOffset="179426.8789">18292 4075 0,'17'17'31,"1"-17"-31,-18 18 16,35 0-1,-17-1-15,-1 1 0,36 17 16,-17-17-16,-1-1 15,0 1-15,53 0 16,-35-1-16,0-17 16,-18 18-16,18-18 0,53-18 15,-71 18-15,71-35 16,-53 17-16,18-35 16,-36 36-16,-17-36 15,-1 35-15,-17-17 16,0 17-16,0 1 15,-17 17 1,-19 0-16</inkml:trace>
  <inkml:trace contextRef="#ctx0" brushRef="#br0" timeOffset="188646.9195">16334 6897 0,'0'-18'0,"0"36"16,0 35 0,0 53-1,0-54-15,0 72 16,0-71-16,35 35 15,-17-70-15,17 17 16,0-17-16,0-18 16,-17-18-16,35-35 15,-53 35-15,18-34 16,-1 34-16,-17 0 16,0 36-1,35 35 1,18 35-16,-35-70 0,70 35 15,-52-36 1,52 1-16,-71-18 16,36-35-16,-35 17 15,-18-53-15,0 18 16,-35-35 0,17 53-16,-17-53 15,17 70-15,-17-17 16,17 35-16,18-18 15</inkml:trace>
  <inkml:trace contextRef="#ctx0" brushRef="#br0" timeOffset="189469.0808">17163 6403 0,'17'0'15,"1"-18"1,0 18-1,-1-17-15,1 17 0,17 0 16,-17 0 0</inkml:trace>
  <inkml:trace contextRef="#ctx0" brushRef="#br0" timeOffset="190187.683">17180 6421 0,'0'17'32,"0"1"-17,0 17 1,0 0-16,0-17 0,0 17 16,-17 1-16,17 17 15,17-36-15,-17 1 0,36 17 16,-36-17-1,35-1-15,0-17 16,-17 0-16,35-17 16,-36 17-16</inkml:trace>
  <inkml:trace contextRef="#ctx0" brushRef="#br0" timeOffset="190393.8009">17463 6526 0,'0'36'15,"0"17"1,0-36-16,17 1 16,-17 17-16,18 0 15,-1-17-15,1-18 16</inkml:trace>
  <inkml:trace contextRef="#ctx0" brushRef="#br0" timeOffset="190777.4493">17604 6279 0,'17'18'16,"1"0"0,0-18-16,-18 17 0,17-17 15,1 0-15,17 0 16,-17 0-16,17 0 16,-17 18-16,17 0 15,-35-1-15,18 54 16,-18-36-16,17 71 15,-17-71-15,18 36 16,-18-36-16,17 18 16,-17-35-16,0-1 15,0 1 1,-17-18 0,-1-18-1,-17 18 1,17 0-16,1 0 0,-1 0 15</inkml:trace>
  <inkml:trace contextRef="#ctx0" brushRef="#br3" timeOffset="196076.9539">18045 7108 0,'17'0'16,"1"18"-16,0 0 0,34 17 16,1 0-1,-17-17-15,52 53 16,-35-54-16,0 1 0,35 17 15,-35 0 1,-36-35-16,1 18 16,0-18-16,-36 0 15,0-18-15</inkml:trace>
  <inkml:trace contextRef="#ctx0" brushRef="#br3" timeOffset="196282.9151">18468 6879 0,'-35'53'15,"17"-18"1,-17 1-16,-1 17 0,-16 88 16,-1-18-1,35-70-15,0-18 0,36 36 16,0-53-16,-1-18 15,1 0-15</inkml:trace>
  <inkml:trace contextRef="#ctx0" brushRef="#br3" timeOffset="196571.8442">18662 6368 0,'-18'17'16,"18"19"-16,-17-19 15,17 18-15,0 54 16,0-54-16,17 36 15,1-54-15,0 18 0,-1-17 16,1 0-16,0-18 16,17 17-16</inkml:trace>
  <inkml:trace contextRef="#ctx0" brushRef="#br3" timeOffset="196823.3559">18856 6473 0,'18'0'16,"-1"0"-16,1 0 0,0 18 15,-1 0-15,-17-1 16,0 36 0,0-17-1,0-19-15,0 1 0,0 17 16,18-35-1,-1 0 1,1 0-16,-18-17 16,18 17-16,-18-18 0,17 0 15</inkml:trace>
  <inkml:trace contextRef="#ctx0" brushRef="#br3" timeOffset="197071.4338">19015 6350 0,'17'0'16,"1"0"-1,17 0-15,-17 18 16,35 35 0,-36-36-16,19 18 0,-1 54 15,-35-54-15,0 0 16,0 1-16,0 34 15,0-52-15,-18 17 16,1-17 0,-1-18-16</inkml:trace>
  <inkml:trace contextRef="#ctx0" brushRef="#br3" timeOffset="197294.22">19491 6950 0,'18'17'15,"17"-17"1,0 0-1,-17 0-15,-1 0 0,-17 18 16</inkml:trace>
  <inkml:trace contextRef="#ctx0" brushRef="#br3" timeOffset="197405.7643">19473 7161 0,'36'18'15,"-1"-18"-15,-17 18 16,52-36-16,-17 0 15</inkml:trace>
  <inkml:trace contextRef="#ctx0" brushRef="#br3" timeOffset="198067.7394">20197 5997 0,'0'-17'15,"17"17"1,36 0-16,-35 0 15,17-18-15,18 18 16,-35 0-16,-1 0 16,1 0-16</inkml:trace>
  <inkml:trace contextRef="#ctx0" brushRef="#br3" timeOffset="198623.4638">20214 5944 0,'0'18'15,"0"0"1,0-1-16,0 1 16,0 0-16,0 17 0,0 53 15,0-35-15,18 70 16,-18-52-16,17 88 15,1-89-15,-18 18 16,18 1-16,-1-1 16,1 18-16,-18-18 0,35 88 15,-35-70-15,18-18 0,0 106 16,-18-106-16,17 1 16,1 69-1,-18-87-15,0 0 0,0 70 16,0-71-16,0-17 15,-18 88-15,18-88 16,0 53 0,-17-71-16,17 1 0,0-1 0,-18 18 15,18-36 1,-18 1-16,18 35 16,-17-53-16,17 18 0,0 17 15,0-18 1,17-17-1,1 0 1,17 18-16,-17-18 16,-1 0-16,36 18 15,-35-1-15,35 1 16,-18-18-16,-17 18 0,0-18 16,-1 0-16,1 0 0,-1-18 15</inkml:trace>
  <inkml:trace contextRef="#ctx0" brushRef="#br3" timeOffset="199779.8726">20955 6209 0,'0'-18'16,"-18"18"-16,1 0 16,-1 0-1,18 18-15,-18 0 16,18-1 0,0 1-16,0-1 15,18-17-15,-18 18 16,18-18-1,-1 0 1,-17-18 31,-17 18-31,-1 0-16,0 0 15,18 18-15,0 0 16,0-1-1,18-17-15,17 0 16,-17 0 0,-18-17-1,0-1-15,-35 18 16,17 0 0,-35 18-16,36-1 15,-1 19 1,0-19-16,18 19 15,18-19-15,0-17 0,52 0 16,-35 0-16,-17-17 16,35-19-16,-35 19 15,-1-19 1,-17 1-16,0 17 0,-17 1 16,-36-1-16,35 18 15,-35 0-15,35 0 16,1 18-16,-1-18 0,1 17 15,17 1 1,17 0-16,18-1 0,-17-17 16,17 0-1,-17-17-15,0 17 16,-1-18-16,-17 0 0,0 1 16,-17 17-1,17-18-15,-18 18 0,0-17 0,1 17 16,-1 0-1,18 17-15</inkml:trace>
  <inkml:trace contextRef="#ctx0" brushRef="#br3" timeOffset="200464.287">20902 7091 0,'-18'-18'16,"1"18"-1,-1 0-15,-17 18 16,17-1-16,18 1 0,0 0 16,-17 17-16,34-17 15,-17-1-15,18-17 0,17 18 16,-17-18-16,-1 0 16,1-18-16,17 1 15,-17-19 1,-18 19-16,-18-1 15,-17 0 1,17 36 0,1 0-1,-1-1-15,36 1 16,-1-18-16,19 0 16,-19 0-1,1-18-15,-18 1 16,0-1-1,-35 0-15,17 1 16,-17 17 0,17 0-16,1 0 15,-1 0-15,18 17 16</inkml:trace>
  <inkml:trace contextRef="#ctx0" brushRef="#br3" timeOffset="201070.3278">20796 7849 0,'0'36'16,"-17"-19"-16,17 1 16,0 0-16,0 17 0,17-18 15,1 1 1,0 0-16,17-18 16,-18-18-16,1 18 15,0-35-15,-18 17 16,0-17-16,-18 17 15,-17-17 1,17 35-16,-35 0 16,36 18-16,-1-1 15,0 1-15,36 17 16,0-17-16,-1-18 16,1 17-16,17-17 0,0 0 0,1 0 15,-19 0 1,1 0-16,-36-17 31,1 17-31,-1 0 0,0 0 16,1 0-16</inkml:trace>
  <inkml:trace contextRef="#ctx0" brushRef="#br3" timeOffset="201582.3842">20814 8520 0,'0'-18'15,"-18"18"-15,18 35 16,-17-17-16,17 52 16,0-52-16,17 17 15,1-17 1,17-18 0,-17-18-1,-1 1-15,-17-19 0,0 19 16,0-1-1,0 1-15,-17 17 16,-1 0-16,1 17 16,-1 1-16,18 17 15,0-17-15,35-1 16,-17-17-16,-1 0 16,1-17-1,-18-1-15,0-17 16,0 17-16,-18 1 15,1 17-15,-1-18 16,18 0-16,0 1 16,18-1-1</inkml:trace>
  <inkml:trace contextRef="#ctx0" brushRef="#br3" timeOffset="202360.7339">21220 5980 0,'0'-18'32,"17"18"-17,1 0 1,17 0-16,-17 18 16,17-18-16,0 35 15,-17-17-15,17 17 16,-17 0-16,0 36 15,-1-36-15,1 88 16,-1-52-16,1 105 16,-18-70-16,18 88 15,-18-88 1,0 106-16,0-124 16,0 106-16,0-106 15,17 18-15,-17-18 16,0 0-16,0 89 15,0-89-15,0 0 0,0 71 16,0-89-16,0 1 16,18 0-16,-18-19 0,18 1 15,-1 36-15,1-37 16,-18-16-16,18-19 16,-18 19-16,0-1 15,-18-35 16,-17-18-15,17 18-16,-35-17 16,18 17-1,-36 0-15,36 17 16,-71 1-16,71-18 16,0 18-16</inkml:trace>
  <inkml:trace contextRef="#ctx0" brushRef="#br3" timeOffset="203957.1268">14464 4233 0,'0'0'0,"18"0"0,52 0 16,1-17-16,87-1 15,36 18 1,-105-18-16,16 18 16,-34 0-16,70 18 15,-106-18-15,1 0 0</inkml:trace>
  <inkml:trace contextRef="#ctx0" brushRef="#br4" timeOffset="212683.3094">29139 4128 0,'0'-18'16,"0"36"-1,36 17 1,-19-18-16,19 1 16,-19 17-16,71 1 15,-35-1-15,18-17 16,70-1-16,-70-17 16,87-17-16,-87-1 15,-1-17-15,1 17 0,35-35 16,-71 35-16,0-34 15,-35 34 1,-17 0-16,-18 18 16</inkml:trace>
  <inkml:trace contextRef="#ctx0" brushRef="#br0" timeOffset="219897.6019">25365 6756 0,'0'17'15,"0"54"1,0-18 0,0 17-16,0 54 0,0-71 15,17 35 1,1-53-16,17 1 15,-17-19-15,35 1 16,-36-36-16,36 1 16,-35-19-16,0 19 0,-1-19 15,1 19 1,-18 34 0,35 36-16,-17-17 15,0-1-15,17 0 0,0-17 16,0-1-16,54 19 15,-37-36-15,-16-18 0,-1 18 16,-17-18-16,-1-52 16,-17 35-16,0-1 15,-35-52-15,0 35 16,-1-35-16,19 53 16,-1-1-1,18 19-15,0-1 16,35 0-16</inkml:trace>
  <inkml:trace contextRef="#ctx0" brushRef="#br0" timeOffset="220134.7814">26264 6262 0,'18'-18'0,"17"18"16,18-17-16,-18-1 16,-17 18-16,17 0 15,-17-18-15,0 18 0</inkml:trace>
  <inkml:trace contextRef="#ctx0" brushRef="#br0" timeOffset="220314.4405">26317 6297 0,'0'53'16,"18"0"0,-18-18-16,53 53 15,-36-70 1,1 0-16,17 17 15,-17-17-15,0-1 16,-1-17 0</inkml:trace>
  <inkml:trace contextRef="#ctx0" brushRef="#br0" timeOffset="220551.8013">26670 6315 0,'18'17'16,"-18"1"-16,17 0 16,1 35-16,-18-18 15,0-18-15,18 36 16,-1-17-16,-17-19 0,18-17 15,-1 18 1,1-36-16</inkml:trace>
  <inkml:trace contextRef="#ctx0" brushRef="#br0" timeOffset="220896.5786">26811 6209 0,'18'-18'16,"-1"18"0,19-17-16,-19 17 15,36 0 1,-35 0-16,-18 17 0,18 1 16,-1-18-16,1 35 15,-1 0-15,-17-17 0,18 17 16,-18 1-16,18-1 15,-18 0-15,0 0 0,17 54 16,-17-54-16,18 0 16,0 36-16,-1-54 15,-17 19-15,-17-54 47,-19 0-47,19 1 16,-19-1-16</inkml:trace>
  <inkml:trace contextRef="#ctx0" brushRef="#br4" timeOffset="228215.5574">27376 7003 0,'17'17'32,"36"19"-17,-18-1-15,54 18 16,-54-18-16,53 18 15,-53-35-15,1-1 16,17 36-16,-36-35 16,1-18-16,-18 17 0,0 1 15,-18-18 1</inkml:trace>
  <inkml:trace contextRef="#ctx0" brushRef="#br4" timeOffset="228437.3643">27852 6985 0,'-35'0'16,"-18"18"-16,35-1 16,-17 19-16,-1-1 0,-34 71 15,35-36-15,17-17 16,-17 35-1,35-52-15,0-19 0,17 19 16,1-36-16,17 0 16</inkml:trace>
  <inkml:trace contextRef="#ctx0" brushRef="#br4" timeOffset="228794.2917">28081 6279 0,'-18'0'16,"1"0"-1,17 18-15,-18 53 16,1-1 0,17-35-16,17 36 15,1-36-15,-1 1 0,19-1 16,-1-17-1,-17-1-15,17-17 0,-17-17 16</inkml:trace>
  <inkml:trace contextRef="#ctx0" brushRef="#br4" timeOffset="229126.703">28258 6350 0,'35'-18'15,"-18"18"-15,1-17 16,0 17-16,-1 0 0,1 0 16,-18 17-16,0 1 15,0 17-15,-18-35 16,18 36 0,0-19-16,0 1 15,0-1-15,18 1 16,0 0-16,35 17 15,-36-35-15,18 18 16,-17-18-16,-18 17 16,-18-17-16,-17 0 15,0 0-15,-36 18 16,54-18-16,-36 0 16,35 0-16,-17 0 15</inkml:trace>
  <inkml:trace contextRef="#ctx0" brushRef="#br4" timeOffset="229372.388">28557 6209 0,'53'0'15,"-17"35"1,-1 0-16,0 36 16,0-18-16,1 35 15,-36-35-15,0 0 0,0 18 16,0-36-16,-36 18 16,19-36-16,17 1 15</inkml:trace>
  <inkml:trace contextRef="#ctx0" brushRef="#br4" timeOffset="229660.2926">29051 6897 0,'18'0'15,"0"0"-15,17 17 16,0-17-16,0 0 15</inkml:trace>
  <inkml:trace contextRef="#ctx0" brushRef="#br4" timeOffset="229782.6219">29051 7091 0,'18'17'15,"35"1"-15,-36-18 16,72 0-16,-36-18 15,-18 18-15</inkml:trace>
  <inkml:trace contextRef="#ctx0" brushRef="#br4" timeOffset="230284.2815">29739 6033 0,'0'-18'15,"53"18"17,-18 0-32,36-18 15,-18 1-15,35 17 16,-70 0-16,35 0 15,-36 0-15</inkml:trace>
  <inkml:trace contextRef="#ctx0" brushRef="#br4" timeOffset="230673.7444">29863 6033 0,'17'17'15,"1"1"1,-18-1-16,18 19 15,17 34-15,0 54 16,-35-54 0,18 107-16,-18-71 0,-18 17 15,-17 124 1,35-124-16,-18 1 16,18-18-16,0 0 0,0 17 0,0-17 15,0 106-15,18-124 16,-18 0-16,0 0 0,0 71 15,0-89 1,0 1-16,0 52 16,-18-70-16,18-17 0,-17 17 15,34-53 17,18 0-17,18 0-15,-17 0 16,-1 17-16,0-17 0,-17 18 15,17-18-15,0 17 0,-17-17 16,17 0-16</inkml:trace>
  <inkml:trace contextRef="#ctx0" brushRef="#br4" timeOffset="231446.3909">30533 6332 0,'-18'-17'15,"18"-1"1,0 36 15,0-1-15,0 1-16,18-18 16,-18 18-16,18-18 15,-1 0 1,-17-18-1,18 0 1,-18 1-16,0-1 0,-18 18 16,1 18-1,-1-1-15,0 19 16,18-19-16,18 1 16,17 0-1,-17-18-15,-1 0 0,1 0 16,0 0-16,-1-18 15,-17-17 1,18 35-16,-18-36 16,-18 36-16,1-17 15,-1 17-15,0 0 16,18 17 0,0 1-1,18-18-15,17 0 16,-17 0-16,0 0 15,-18-18 1,0 1-16,-18 17 16,0-18-1</inkml:trace>
  <inkml:trace contextRef="#ctx0" brushRef="#br4" timeOffset="232030.2034">30551 7091 0,'-18'-18'16,"-17"36"-16,17-1 16,0-17-16,18 36 15,0-19-15,0 1 16,18 0-1,0-1-15,17-17 16,-17 0-16,17-17 16,-18-1-16,1-35 15,-18 35-15,0 1 16,-18-1-16,1 1 16,-1 17-1,-17 0-15,17 0 16,18 17-1,18 1-15,0-18 16,-1 17 0,1-17-1,-18-17 1,0-1-16,-18 1 16,1-1-1,-1 18-15,0 0 16,1 0-1</inkml:trace>
  <inkml:trace contextRef="#ctx0" brushRef="#br4" timeOffset="232519.507">30462 7673 0,'0'18'16,"18"-18"0,0 0-1,-1 17 1,1-17-16,0 18 0,17-18 15,-18 17-15,19-17 16,-19 0 0,-34-17-1,-1 17 1,0 0-16,-34 0 16,34 0-16,0 17 15,-17 19-15,35-19 16,18 19-16,-1-19 15,19 1-15,-1-18 16,0 0-16,-17 0 16,-1-18-1,-17 1-15,0-19 16,-17 36-16,-36-35 16,35 35-16,-17-18 15,17 18-15,1 0 16,17 18-16</inkml:trace>
  <inkml:trace contextRef="#ctx0" brushRef="#br4" timeOffset="232965.1502">30445 8308 0,'0'0'0,"-18"18"16,0-1-1,18 1 1,0 17-16,0-17 0,36-1 15,-19 1-15,1-18 16,17 0-16,-17 0 16,0-18-16,-1 1 15,-17-1-15,-17-17 16,-1 35 0,-17-18-1,17 18-15,18 18 16,18-18-1,-1 17 1,1-17-16,0 0 16,-18-17-16,17-1 15,-34 1-15,17-1 16</inkml:trace>
  <inkml:trace contextRef="#ctx0" brushRef="#br4" timeOffset="233814.8353">30886 5980 0,'0'-18'16,"17"18"15,19 0-15,-1 35-16,0-17 15,-17 0-15,52-1 16,-34 1-16,-19-18 0,19 0 15,-1 17 1,-18-17-16,-17 18 16,0 0-1,0-1-15,0 19 16,0-1-16,0 0 0,0 71 16,0-35-16,18 70 15,-18-53-15,0 88 16,0-88-16,-18 106 15,18-88-15,0 71 16,0-89-16,0 88 16,0-70-16,0 53 15,0-89-15,0 89 16,0-88 0,0 70-16,0-88 15,0 0-15,18-18 16,-18 18-16,18 17 15,-18-52-15,17 17 0,-17 1 16,0-19 0,0 1-16,0 0 0,0-1 15,-17-17 17,-1 18-17,0-18-15,1 0 16,-1 0-16,1 0 15,-1 0-15,-17 0 0,-1 17 16,-52 1-16,35 0 16,-35 17-16</inkml:trace>
  <inkml:trace contextRef="#ctx0" brushRef="#br4" timeOffset="234662.0971">24924 4145 0,'35'18'16,"0"-1"-16,18 1 0,53 0 15,-35-18-15,17 0 16,123 0-16,-105-18 16,0 18-16,106-35 15,-124 35-15,-17-18 0,-19 18 16,1-17-16,-17-1 15</inkml:trace>
  <inkml:trace contextRef="#ctx0" brushRef="#br0" timeOffset="249688.1361">7779 15857 0,'0'-17'16,"-18"17"-16,0 0 15,1 0-15,-1 0 16,1 0 0,34 17 15,1 1-16,17 0-15,18 35 16,-18-18-16,1 18 16,17 0-16,-1 0 15,1 0-15,0 17 0,71 71 16,-71-70-16,17-1 16,54 71-16,-54-70 15,54 52-15,-89-70 16,53 0-16,-70-17 15,17-19-15,-35 1 16</inkml:trace>
  <inkml:trace contextRef="#ctx0" brushRef="#br0" timeOffset="250081.974">8643 15963 0,'-35'0'15,"0"35"1,-1-35 0,19 36-16,-72 105 15,1 18 1,0 35-16,-18 17 15,53-122-15,-35 69 16,35-70 0,53-70-16,-17 0 0,34-36 15</inkml:trace>
  <inkml:trace contextRef="#ctx0" brushRef="#br0" timeOffset="251727.3151">6068 11095 0,'17'0'47,"1"-18"-32,17 18-15,18-17 16,-35 17-16,35-18 16,-18 18-16,0 0 15,-17 0-15,0 0 16</inkml:trace>
  <inkml:trace contextRef="#ctx0" brushRef="#br0" timeOffset="252578.0181">5980 11113 0,'0'17'16,"17"-17"31,-17 18-16,0-1-31,0 1 16,0 0-16,18-1 15,-18 1-15,18 35 16,-18-18-16,0 0 16,17 54-16,1-36 15,-18 70-15,0-52 16,17 52-16,-17-52 16,0 52-16,0-52 15,18 34 1,-18-34-16,18 53 15,-1-54-15,1 106 16,-18-105-16,18 17 16,-18 0-16,0-17 0,17 0 0,-17 70 15,0 0 1,18-88-16,-18 17 16,0-17-16,0 71 15,0-54-15,18 1 0,-18-1 16,0 1-16,17 70 15,-17-71-15,18 36 16,-18-53-16,0 0 16,17 71-16,-17-71 15,0 52-15,0-52 16,0 35-16,0-35 16,0 18-16,0-53 15,0 35 1,0-36-16,-17 1 0,17 35 15,0-18-15,0 71 16,0-53-16,0-18 16,0 53-16,0-53 15,0 1-15,17-19 0,-17 1 16,36 0 0,-19-18-16,1 17 15,0-17-15,17 0 16,-17 18-1,-1-18-15,1-18 32</inkml:trace>
  <inkml:trace contextRef="#ctx0" brushRef="#br0" timeOffset="254920.8139">11165 11007 0,'18'0'47,"0"0"-31,-1 0-16,19 0 15,-19 0 1,19-18-16,-1 18 16,-18-18-16,19 18 15,-19 0 1,1 0-1,0 0 1,-18 18 0,0 0-1,17-18-15,-17 17 0,0 1 16,0 0-16,0-1 0,0 1 16,0 17-16,0 18 15,0 0-15,0 53 16,0-53-16,0 53 15,0-36-15,0 54 16,0-71-16,-17 52 16,17-34-16,0 52 15,0-52-15,0 70 16,0-53-16,-18 71 16,18-71-16,-18 89 15,1-89 1,17-18-16,-18 19 0,18-19 15,0 89 1,0-71-16,-18-17 0,18 105 16,0-88-16,0 0 0,0 1 15,0 69 1,0-70-16,0 54 16,0-54-16,0 53 15,0-71-15,0 54 16,18-71-16,-18 88 15,0-70-15,0-1 0,0 1 16,0-18-16,0 88 16,0-88-16,0 17 15,0 1-15,18 35 16,-18-71-16,0 18 0,17-36 16,-17 19-16,18-1 15,-18-17-15,18-18 16,-18 17-16,17 1 0,1 17 15,0-17 1,-36-36 15,0 18-15,1 0-16,-36-18 16,17 18-16,-16 18 15,34 0-15,-17-1 0,-36 1 16,36 0-16,0-18 15,-36 0 1,36 0-16</inkml:trace>
  <inkml:trace contextRef="#ctx0" brushRef="#br2" timeOffset="262995.1462">6738 12912 0,'-18'0'16,"18"17"-1,36 1 1,-19 0-16,19 17 0,52 35 15,-35-34-15,0-1 16,0 0-16,-1 1 0,1-1 16,18 18-1,-36-18-15,1-17 0,-1 17 16,-18-17-16,-34-36 31</inkml:trace>
  <inkml:trace contextRef="#ctx0" brushRef="#br2" timeOffset="263228.455">7073 12718 0,'-35'53'16,"0"35"-1,17-18-15,0 1 0,18 17 16,-17 0-16,-1-17 0,18-1 16,-18 36-16,18-71 15,18 18 1,0-35-16,17-18 16</inkml:trace>
  <inkml:trace contextRef="#ctx0" brushRef="#br2" timeOffset="263607.0537">7250 12471 0,'-18'-18'16,"0"18"15,18 18-31,-17 17 0,17 53 15,0-53-15,17 36 16,-17-36-16,36 18 16,-19-18-16,19-17 15,-19 0-15,18-36 16,-17 0-16,0 1 16</inkml:trace>
  <inkml:trace contextRef="#ctx0" brushRef="#br2" timeOffset="263795.7102">7391 12506 0,'0'18'16,"0"17"-16,17 0 16,-17-17-16,18 35 15,-18-18 1,18-17-16,-1-1 15,1-17-15</inkml:trace>
  <inkml:trace contextRef="#ctx0" brushRef="#br2" timeOffset="264056.5983">7585 12453 0,'0'18'16,"17"-1"0,1 1-16,-18 0 0,35 17 15,-17 0 1,-18-17-16,0-1 0,0 36 15,0-35 1,-18 0-16,1-18 16</inkml:trace>
  <inkml:trace contextRef="#ctx0" brushRef="#br2" timeOffset="264646.443">7038 11218 0,'0'18'31,"0"17"-15,0 1-16,0-1 16,18 18-1,-1-18-15,1 0 0,-18 1 0,17 34 16,-17-35-16,18 36 16,-18-18-1,0 17-15,0-17 16,0 36-16</inkml:trace>
  <inkml:trace contextRef="#ctx0" brushRef="#br2" timeOffset="265296.8176">7232 13952 0,'-18'18'62,"18"0"-46,0-1 0,-17 19-16,17-19 0,0 36 15,0 35-15,17-17 16,-17-1-16,0 1 0,18 17 16,-18-17-16,18 87 15,-18-87-15,0-18 16,17 35-16,-17-70 15,18-1-15,-18 1 0,18 0 16</inkml:trace>
  <inkml:trace contextRef="#ctx0" brushRef="#br3" timeOffset="271032.0585">8361 12876 0,'-35'-17'16,"35"34"-1,35 19 1,0-1-16,0 18 16,54 35-1,-54-53-15,18 18 0,-18-17 16,0-1-16,36 53 16,-53-53-16,-1-17 0,18 17 15,-35-17-15,18-1 16,-18 1-16,-18-18 15</inkml:trace>
  <inkml:trace contextRef="#ctx0" brushRef="#br3" timeOffset="271253.0103">8555 12859 0,'-18'35'16,"-17"53"-16,0 18 16,35-35-16,-18 87 15,18-34 1,18-71-16,35 17 16,-18-70-16,18-35 15</inkml:trace>
  <inkml:trace contextRef="#ctx0" brushRef="#br3" timeOffset="271519.207">8678 12612 0,'0'17'16,"0"1"-16,0 35 16,0-18-16,36 36 15,-36-54-15,35 36 16,-17-35 0,17-18-1,-18 0-15,1-18 16,-18-17-16</inkml:trace>
  <inkml:trace contextRef="#ctx0" brushRef="#br3" timeOffset="271742.3044">8819 12612 0,'18'0'16,"17"0"-16,1 17 16,-19 1-16,1 0 15,0 17-15,-18-17 16,0 17-16,0-17 15,-18-1-15,0 1 0,1-1 16,17 1-16,-18 0 16,18-1-16,18-17 0,-1 0 15,19 0-15,-1 0 16,-18-17-16,19 17 0,-1-18 16,-35 0-16</inkml:trace>
  <inkml:trace contextRef="#ctx0" brushRef="#br3" timeOffset="271959.6866">9137 12541 0,'0'18'16,"18"35"-1,-1-18-15,1 18 16,-18-18-16,0 36 16,0-36-16,-18 0 15,1-17-15</inkml:trace>
  <inkml:trace contextRef="#ctx0" brushRef="#br3" timeOffset="272432.3731">8537 11165 0,'0'18'31,"-17"0"-31,17 17 16,17 18-16,1 53 15,0-53-15,-1 0 0,1 70 16,-1-52-1,-17-18-15,0 17 0,-17 54 16,17-54-16,-18 1 16</inkml:trace>
  <inkml:trace contextRef="#ctx0" brushRef="#br3" timeOffset="272883.7303">8731 14005 0,'0'18'16,"0"70"0,0-35-16,0 35 15,0 0-15,-17 124 16,17-88-16,0-19 0,17 54 16,1-124-16,17 36 15,-35-53-15</inkml:trace>
  <inkml:trace contextRef="#ctx0" brushRef="#br4" timeOffset="278349.6156">9825 12947 0,'18'0'31,"17"53"-31,0-35 16,18 17-16,53 35 15,-71-34-15,71 34 16,-71-35-16,36 18 16,-36-17-16,0-19 15,-35 1-15,-17-18 16</inkml:trace>
  <inkml:trace contextRef="#ctx0" brushRef="#br4" timeOffset="278555.4007">10142 12841 0,'-17'18'16,"-1"17"-16,0 0 16,1 1-16,-18 87 15,17-52-15,-17 70 16,17-71-16,18 18 15,0-52-15,35-19 16,-17-17-16,17 0 16</inkml:trace>
  <inkml:trace contextRef="#ctx0" brushRef="#br4" timeOffset="278843.955">10195 12541 0,'-17'18'16,"17"17"-1,0 18 1,0-18-16,0 18 0,17 35 16,19-17-1,-19-53-15,18 17 16,-17-35-16</inkml:trace>
  <inkml:trace contextRef="#ctx0" brushRef="#br4" timeOffset="279173.7333">10336 12541 0,'18'-17'16,"0"17"-16,-1 0 0,1 17 16,17 1-1,-17 0-15,-18-1 16,0 18-1,0 1-15,0-19 16,18 1-16,-1 0 16,36-1-1,-18 1-15,1 0 16,-54-18 15,-35 17-31,35 1 16,-34-1-1,34 1-15,18 0 16</inkml:trace>
  <inkml:trace contextRef="#ctx0" brushRef="#br4" timeOffset="279422.6923">10619 12524 0,'0'-18'15,"17"18"1,1 35 0,0 1-16,-1 52 15,1-35-15,-18 17 16,0-35-16,0 1 15,-18 17-15,18-36 16,-17-17-16</inkml:trace>
  <inkml:trace contextRef="#ctx0" brushRef="#br4" timeOffset="280046.0969">10037 11236 0,'17'18'16,"-17"35"-1,18 35 1,-18-35-16,17 52 16,1 19-1,0-71-15,-18 0 0,17 0 16,-17-18-16,18 18 0,-18 0 0,18 53 15,-18-53 1,0-18-16</inkml:trace>
  <inkml:trace contextRef="#ctx0" brushRef="#br4" timeOffset="280735.3476">10231 13970 0,'0'18'16,"0"-1"-16,-18 71 15,18-17 1,0 0-16,0 105 0,0-70 16,-18 123-1,18-123-15,18-35 0,-18-1 16,18-17-16,-1-18 0,1 1 16,-1-19-16</inkml:trace>
  <inkml:trace contextRef="#ctx0" brushRef="#br4" timeOffset="282453.6472">10848 13300 0,'0'-18'0,"18"18"16,-1 0 15,1 18-15,-1-18-1</inkml:trace>
  <inkml:trace contextRef="#ctx0" brushRef="#br4" timeOffset="282592.0279">10989 13229 0,'18'0'15,"-1"0"1</inkml:trace>
  <inkml:trace contextRef="#ctx0" brushRef="#br4" timeOffset="282854.0527">11201 13247 0,'0'-18'32</inkml:trace>
  <inkml:trace contextRef="#ctx0" brushRef="#br4" timeOffset="284239.1735">11201 13282 0,'17'0'16,"1"-18"-16</inkml:trace>
  <inkml:trace contextRef="#ctx0" brushRef="#br0" timeOffset="293570.8284">3404 12294 0,'-17'0'16,"17"18"-1,0 70-15,-18-17 16,18 105-16,0-70 16,0 106-1,0-124-15,0 88 16,18-123-16,-1 35 15,19-70-15,17 0 16,-18-18-16,35-71 16,-34 18-16,-1 0 0,18-70 15,-36 70-15,1-18 16,-18 18 0,0 89-1,18 52 1,-1 0-16,36 71 15,-17-89-15,-1-17 0,0 0 16,18-18-16,0-17 16,35 17-1,-35-35-15,-18 0 0,54 0 16,-72-17-16,18-19 0,-17-34 16,-18 35-1,0-18-15,-18-36 16,1 19-16,-36-54 15,35 72-15,-17-54 16,17 53-16,18 17 16,0 19-16</inkml:trace>
  <inkml:trace contextRef="#ctx0" brushRef="#br0" timeOffset="293853.5406">4427 12012 0,'0'-18'0,"0"1"15,18 17 1,17-18 0,-17 18-16,35 0 15,-36 0-15,1 0 16,-18-17-16,18 17 0</inkml:trace>
  <inkml:trace contextRef="#ctx0" brushRef="#br0" timeOffset="294015.0309">4498 11942 0,'-18'52'16,"18"-16"-16,0 17 16,0-18-16,0 18 0,18 0 15,0-18-15,-1 18 0,1-18 16,35 18 0,-36-35-16,36-1 15,-35-17-15,17 0 16,-35-17-16</inkml:trace>
  <inkml:trace contextRef="#ctx0" brushRef="#br0" timeOffset="294232.352">4815 11994 0,'0'71'15,"18"-18"1,-18 17 0,0 1-1,0-36-15,0 18 16,18-53-16,-1 0 16</inkml:trace>
  <inkml:trace contextRef="#ctx0" brushRef="#br0" timeOffset="294539.6978">4957 11942 0,'17'0'16,"18"-18"-16,1 18 15,-19 18-15,1-18 16,0 17-16,17 18 15,-17 1-15,-1 17 16,1 0-16,-18-18 16,17 35-16,-17-34 15,0-1-15,0 0 16,0-17 0,-17 0-16,-18-18 15,-1-18-15,1 18 16,17 0-16,-17 0 0,0 0 15,-18 0-15</inkml:trace>
  <inkml:trace contextRef="#ctx0" brushRef="#br0" timeOffset="295339.0921">12718 12965 0,'17'0'16,"36"0"-1,-18 0 1,1 0-16,34 17 16,-52 1-16,35 17 15,-35-17-15,-1-18 0</inkml:trace>
  <inkml:trace contextRef="#ctx0" brushRef="#br0" timeOffset="295459.9631">12823 13141 0,'53'18'16,"18"-18"0,17 0-1,-53 0-15,36 0 16</inkml:trace>
  <inkml:trace contextRef="#ctx0" brushRef="#br0" timeOffset="296925.8662">13935 11183 0,'17'0'16,"19"0"0,-1-18-16,35 1 15,-34 17 1,-1-18-16,36 1 15,-54-1-15,1 18 0</inkml:trace>
  <inkml:trace contextRef="#ctx0" brushRef="#br0" timeOffset="297887.0269">13988 11201 0,'-18'17'16,"18"36"-1,0 0 1,0-18-16,0 1 0,18 17 0,-18 52 16,0-34-16,17-18 15,-17 106 1,0-89-16,0 18 0,0 89 15,0-71 1,-17-18-16,17 124 0,0-107 16,-18 89-1,18-105-15,0 16 16,-18-16-16,18-1 0,0 18 0,0 88 16,0-106-16,0 0 15,0 18-15,0-18 16,0-17-16,18 87 15,-18-69-15,0-19 0,0 1 16,0-1-16,0 1 0,0 70 16,0-88-16,0 17 15,0 1-15,0 35 16,0-53-16,18 53 16,-18-71-16,0 0 15,0 36-15,0-36 16,0 0-16,0 36 15,0-36-15,0 0 16,0-17-16,0 0 16,0-1-1,0 1 32,0 0-47,0-1 16,0 1-16,0-1 31,0 1 32,17-18-48,-17 18 1,0-1-1,0 1-15,0 0 16,0-1 0,18-17-1,-18 18 1,0 0-16,0-1 16,0 1-1,-18-1 1,18 1 15,18 0-15,0-1-16,-1 1 15,1 0-15,-1-18 0,19 17 16,-19-17-16,1 0 0,17 0 16,1-35-1,-36 17 1</inkml:trace>
  <inkml:trace contextRef="#ctx0" brushRef="#br2" timeOffset="308997.4819">12435 9349 0,'-17'0'32,"17"17"-17,0 1 1,0 0-1,0 17 1,0 0-16,17 0 16,1-17-1,0 17 1,-1-17-16,1-18 0,35 18 16,-18-1-16,53 1 15,-52-1-15,52 19 16,-18-36-16,54 17 15,-36 1-15,71-18 16,-71 0-16,88 18 16,-87-18-1,87 0-15,-105-18 16,105 0-16,-106 18 16,89-17-16,-88-1 15,35 18-15,-36 0 16,18 0-1,-52 0-15,34 18 16,-35-1-16,-17-17 16,17 18-16,-17 0 0,0-1 0,-1 19 15,-17-1 1,18-17-16,0 52 16,-18-35-16,0 1 0,0 34 15,0-35-15,0 71 16,-18-53-16,18 35 15,0-52-15,0 17 16,0-18-16,0 0 16,18 0-16,-18 1 0,0 34 15,0-52-15,0 17 16,0 0-16,17-17 16,-34-18-1</inkml:trace>
  <inkml:trace contextRef="#ctx0" brushRef="#br2" timeOffset="309247.3476">14623 10707 0,'35'53'16,"35"0"-1,-17-18 1,18-17-16,-36-18 16,36-18-16,-18-17 15,-18-18 1,-17 0 0,-1 53-16,-17-18 15,-17 18-15</inkml:trace>
  <inkml:trace contextRef="#ctx0" brushRef="#br2" timeOffset="310542.8715">14958 11730 0,'-18'0'16,"18"-18"-1,0 1 1,0-1-16,0 0 16,-17 1-1,-1 34 1,0 1 0,1 0-16,-1 35 15,18-36-15,0 1 16,0-1-16,18-17 15,-1 0 1,19 0 0,-36-17-16,17-18 15,-17-1-15,0 19 16,-35-19-16,17 36 16,-17 0-1,0 18-15,17 17 16,18 1-1,18-19-15,-1-17 16,19 18 0,-19-18-16,19-18 15,-36 1-15,17-1 16,-17 0-16,-17-17 16,-1 35-16,0-18 15,1 18-15,-1-17 16,0 17-1,18 17 1,18-17 0,-18-17-1,-18 17 32,18 70-31,0-52-16,0 17 15,18-17-15,0-18 0,-1 0 16,1 0 0,0-18-16,-18-17 15,0 17-15,-18-17 16,0 17-16,1 18 16,-1 0-16,0 0 15,18 36 1,0-19-16,18 19 15,0-19 1,17-17 0,-35-17 15,-18-1-15,1 0-16,-1 1 0,18-1 15,-18 18 1,18 18-1,18-1 1</inkml:trace>
  <inkml:trace contextRef="#ctx0" brushRef="#br2" timeOffset="311316.7325">14834 12629 0,'-17'18'16,"-1"0"-16,18-1 15,0 1-15,0 17 16,0-17-1,18 0 1,17-18 0,0-36-16,-17 19 15,0-1-15,-18 0 0,0 1 16,-18-1 0,18 0-16,-18 18 0,1-17 15,-19 17 1,19 0-16,-1 17 15,18 1-15,0 17 16,0-17 0,18 0-16,-1-18 0,19 17 15,-1-17-15,-17-17 16,17-1-16,-35 0 16,17 1-16,-17-19 15,0 19-15,-17 17 0,-1-18 16,1 18-1,-1 0 1,0 18-16,18-1 16,0 1-1,0 0-15,0-1 16,0 1 0,18-18-16,0 0 62,-18-18-46</inkml:trace>
  <inkml:trace contextRef="#ctx0" brushRef="#br2" timeOffset="312289.8115">14817 13882 0,'-18'-18'15,"0"18"-15,18-17 0,-17 17 16,-1 0-1,18 17-15,-18 18 16,18 18-16,0-17 16,18 17-16,0-36 15,17 1 1,-17-18-16,-1 0 0,1-18 0,0 1 16,-1-1-16,-17-17 15,0 17-15,0-35 16,-17 18-16,-1 17 0,0 1 15,-17 17-15,17 0 16,-17 35 0,17 0-16,1 0 0,17 18 15,0-17 1,35-19 0,-17 1-16,17-18 15,-17-18-15,-1 18 0,-17-17 16,18-19-16,0 19 15,-18-1-15,0 0 0,-18-17 16,0 35-16,1-18 16,-1 18-1,0 0-15,1 0 0,-1 18 16,18 17 0,0-17-16,18 0 15,-1-1-15,19-17 16,-19 0-16,1 0 15,-18 18-15</inkml:trace>
  <inkml:trace contextRef="#ctx0" brushRef="#br2" timeOffset="313373.6872">14817 15028 0,'-18'-17'16,"0"-1"-1,1 18-15,-1 18 16,0-18-1,18 17-15,0 19 0,-17-1 0,17 18 16,17-18-16,1-17 16,0-1-16,-1-17 0,1 18 15,0-18-15,-1-18 16,36-17-16,-53 17 16,18-17-16,-18-18 15,-18 36-15,18-1 0,-35 0 16,-18 18-1,18 0-15,17 18 0,0 0 16,18 35 0,0-36-16,18 18 15,0-17-15,17-18 0,0 0 16,-17 0-16,17 0 0,-17-18 16,0 18-16,17-35 15,-35 18-15,-18-19 16,-17 19-16,17-1 15,-35 0-15,36 18 16,-19 18-16,1 0 16,17-1-16,18 1 15,0 0-15,36 17 16,-19-35-16,54 0 16,-53 0-16,35-18 15,-36 18-15,1-35 16,-36 35-16,1-18 15,-1 1-15,-17 17 0,-18-18 16,35 18-16,-35 0 16,53 18-1,0-1-15,18 1 16,-1-18-16,54 0 16,-36 0-16,-17-18 15,0 1-15,-1 17 0,-17-36 16,-17 36-1,-36 0 1,17 18-16,19 0 16,34-1 15,1-17-15,0 0-16,-36 0 93,18-17-61,0-1-17</inkml:trace>
  <inkml:trace contextRef="#ctx0" brushRef="#br3" timeOffset="319752.8063">20779 9490 0,'0'53'16,"0"-18"-16,0 0 15,0-17-15,0 35 16,0-18 0,0-17-16,0-1 0,0 1 15,0 0 1,-18-18 0,0 0-16,-17 0 15,0 0-15,0 17 0,-1-17 16,1 18-16,-89 17 15,54-17-15,-1-1 16,-17 1-16,-88 17 16,70-35-16,-106 36 15,106-36-15,-123 0 16,0 0 0,105 0-16,-140 0 15,140 0-15,-123-18 16,124 0-16,-142 1 15,142 17-15,-106-18 16,123 18-16,-124-18 16,125 1-16,16-1 15,-16 18-15,-1-17 0,18 17 16,-1 0-16,-69 0 16,87 0-16,18 0 0,0 0 15,18 0-15,0 0 16,17 0-16,36 0 31,17 0-15,-17 0-16,-1 0 15,1 17 1,-18 1-16,0-1 0,0 19 16,-18-19-16,18 36 15,0-35-15,-17 17 16,17 53-16,0-52 15,0-1-15,-18 18 0,18 35 16,0 0 0,0-52-16,0 16 15,0 1-15,0 0 16,0-35-16,18 0 16,-36-36-1</inkml:trace>
  <inkml:trace contextRef="#ctx0" brushRef="#br3" timeOffset="319991.8126">16069 10601 0,'35'53'16,"1"17"-16,17-17 15,-1-17 1,-16-19-16,52-17 16,-18-35-1,-34 17-15,-1 1 0,18-36 16,-35 18 0,-1 35-16,-17-18 0</inkml:trace>
  <inkml:trace contextRef="#ctx0" brushRef="#br3" timeOffset="320787.882">16439 11677 0,'0'-18'16,"-17"18"0,-1 18-1,1 35-15,-1 0 16,18-36-1,0 19-15,0-19 0,0 1 16,18-18-16,17 0 16,-18-18-16,19-17 15,-19 17-15,-17-17 16,0 18-16,-17-19 16,-1 36-16,-35 0 15,36 18-15,-1 0 16,-17-1-16,17 18 15,0-17-15,1 35 16,34-35 0,1-18-16,17 0 15,1 0-15,-19-18 0,18-17 16,-17-1-16,-18 1 16,0 18-16,-18-1 15,-17 18-15,18 0 16,-1 0-16,0 18 0,1-1 15,-1 1-15,0-1 16,1 1-16,17 0 16,17-1-16,19-34 15,-19 17-15,19-36 16,-19 19-16,-17-1 16,-17 1-1,-1 17 1,0 17-16,18 1 15,0 17-15,0-17 16</inkml:trace>
  <inkml:trace contextRef="#ctx0" brushRef="#br3" timeOffset="321521.4231">16298 12823 0,'-17'0'15,"-1"18"1,0 0-1,18-1-15,0 19 16,0-19-16,0 19 16,0-19-16,36-17 15,-1 0 1,0-35-16,-17 0 16,0-18-1,-1 0-15,-17 18 16,-35-1-16,17 36 15,-17 0 1,17 18-16,1 0 0,-1-1 16,18 1-1,18-1-15,-1 1 16,1-18-16,17 0 16,-17 0-16,0-18 15,-18 1-15,0-18 16,-18 17-16,-35 0 15,35 1-15,1 17 16,-1 17-16,0-17 0,1 18 16,-1 0-16,18 17 15,18-18-15,-1-17 0,1 18 16,35-18 0,0 18-16,-35-18 15,-1 0-15,1 0 0</inkml:trace>
  <inkml:trace contextRef="#ctx0" brushRef="#br3" timeOffset="322151.018">16263 13758 0,'-18'0'0,"-17"18"15,35 0-15,-17-1 16,-1 36-16,18-18 16,0-17-16,18 35 15,-1-35-15,18-1 0,1-17 16,-19 0-1,1 0-15,17-35 16,-35 17-16,0-17 0,0 17 16,0-17-16,-17 0 15,-19 17-15,19 18 0,-1 0 16,0 18-16,1 0 16,17-1-16,-18 1 0,18-1 0,0 19 15,18-1 1,17-17-16,0-18 15,1-18-15,-1 0 16,-17-17-16,-18 17 16,0-17-1,-18 18-15,-35-1 16,35 18-16,-17 18 16,35-1-16,-18 18 15,18-17 1,0 17-16,0 18 0</inkml:trace>
  <inkml:trace contextRef="#ctx0" brushRef="#br3" timeOffset="322783.2162">16140 14975 0,'-18'-17'16,"18"-1"-1,-18 53 1,1 18 0,17-17-16,0 34 15,17-52-15,1-1 0,0 1 16,17-18-1,0-18-15,0-34 0,-17 34 16,-18-17-16,18-18 16,-18 17-16,-18 19 15,0-1-15,1 18 16,-18 35 0,17-17-16,18 17 0,0 36 15,0-53 1,18-1-16,34-17 15,-34-17-15,17 17 0,-17-18 16,0-17-16,-18-1 16,0 1-16,0 17 0,-18 1 15,-17-1 1,17 18-16,0 0 0,1 18 16,17-1-1,17 1-15,-17 0 16,36-18-16,-19 0 15,1 0-15</inkml:trace>
  <inkml:trace contextRef="#ctx0" brushRef="#br4" timeOffset="330902.83">30445 9155 0,'0'-18'0,"0"0"15,17 18-15,-17 18 31,0 17-15,0-17-16,0 35 16,0-18-16,0 0 15,0 1-15,0-19 0,-17 19 16,-1-19-16,-35 36 16,36-35-1,-54 17-15,53-17 16,-17-1-16,0-17 15,0 0-15,-1 18 0,-17-18 16,18 18-16,-18-18 0,0 17 0,-70-17 16,52 18-1,1-18-15,-1 17 0,-17-17 16,-89 18-16,89 0 16,0-18-16,-18 17 0,18-17 15,-106 0-15,88 0 16,0 0-16,18 0 15,-18 18-15,-123-18 16,123 0-16,0 18 0,-17-18 16,-89 0-16,106 17 15,1-17-15,-19 0 16,-88 18-16,107-18 0,-125 0 16,124 0-16,-123 18 15,123-18 1,-141 35-16,124-17 15,-106 17-15,105-18 16,-105 1 0,123 0-16,-123-18 15,123 0-15,-123 17 16,123-17-16,-124 0 16,125 0-16,-107 18 15,106-18-15,-106 0 16,107 0-16,-1 18 15,0-18-15,0 0 0,-17 0 16,-89 17-16,88-17 16,19 0-16,-125 18 15,124-18-15,-17 0 16,-89 18-16,-17-1 16,123 1-16,-123-1 15,123-17-15,-123 0 16,123 0-1,0 18-15,-88-18 0,88 0 16,18 0-16,-88 0 16,87 0-16,1 18 15,-159-18 1,71 17-16,88 1 16,17-18-16,-88 18 15,18-18 1,71 0-16,-36 0 15,53 0-15,-18 0 0,-17 0 16,35 0-16,-17 0 16,35 0-16,-36-18 15,53 18-15,-35-18 16,18 18-16,0 0 16,0 0-1,-18 0-15,35 0 16,-35 18-16,18-18 15,0 18 1,17-18-16,0 0 0,1 0 16,-1 0 15,18 17-15,0 1-16,-18 0 15,18-1 1,0 1-16,-17-1 0,17 36 15,-18-17-15,18-1 16,-18 18 0,18-18-16,0 0 0,0 1 15,0-19-15,0 19 0,0-1 0,0 18 16,-17-18 0,17 0-16,-18-17 15,1-36 1,-1 1-1</inkml:trace>
  <inkml:trace contextRef="#ctx0" brushRef="#br4" timeOffset="331102.2857">17815 10866 0,'18'88'15,"35"0"1,-18-70-16,36 17 0,17-17 16,-35-18-16,17-36 15,-34 19-15,17-19 16,-53 19-16</inkml:trace>
  <inkml:trace contextRef="#ctx0" brushRef="#br4" timeOffset="331870.7486">17851 11818 0,'-18'-18'16,"18"1"-1,-18 17-15,1 0 16,-19 0 0,19 17-16,-1 19 15,0-19-15,18 36 16,0-17-16,0-19 16,53 18-16,-35-35 15,35 0-15,-18 0 16,18-52-1,-35 34-15,-18 0 0,17-17 0,-17 17 16,0-17-16,-17 17 16,-19 1-16,1 17 15,18 0-15,-36 17 16,35 19-16,0 17 16,18-18-16,0 0 15,0-17-15,36-1 0,-19 1 16,71-18-16,-17-35 15,-53 17-15,-1-17 16,1 0-16,-36-1 16,1 19-16,-19-1 15,19 18-15,-19 0 16,1 0-16,18 18 16,-19 17-16,36-17 15</inkml:trace>
  <inkml:trace contextRef="#ctx0" brushRef="#br4" timeOffset="332727.0356">17745 12841 0,'0'18'47,"0"17"-47,0 0 15,-18-17-15,18 0 16,0-1-16,0 1 16,18-18-1,-1 0-15,1-18 16,0 1-16,-1-1 16,1-35-16,-18 35 15,0-35-15,-18 36 16,1 17-16,-1 0 15,0 17 1,1 1-16,-1 17 16,18-17-16,18 0 31,-1-18-31,19-18 0,-19 0 16,1 1-16,-18-1 15,18-17-15,-18 17 16,-18 18-1,18 35 1,-18-17-16,18 0 16,0 17-16,0-17 0,0-1 15,0 1-15,18-18 16,-18-18 0,0 1-1,0-1-15,0 0 0,0 1 16,0-19-1,-18 36-15,1 0 0,-19 18 16,19 17 0,-1 18-16,0-17 15,18-19-15,18 54 16,-18-36-16,18-17 16</inkml:trace>
  <inkml:trace contextRef="#ctx0" brushRef="#br4" timeOffset="333332.8926">17568 13882 0,'-35'70'16,"17"1"0,18-18-1,36-18 1,-1-35 0,0 0-16,18-18 15,-18-17-15,-35 18 0,18-54 16,-18 53-16,-18 1 15,1-19-15,-1 36 16,-35-17-16,36 17 16,-36 17-16,35 19 15,18-1-15,-18 18 16,36-35-16,17 17 16,1-35-16,-1 0 15,-17 0-15,17-18 16,-35 1-16,0-1 15,0 0-15,-18 18 0,18-17 16,-17 17-16,-1 0 16,0 0-1,18 17-15</inkml:trace>
  <inkml:trace contextRef="#ctx0" brushRef="#br4" timeOffset="334006.2436">17604 14940 0,'-18'0'16,"0"18"-16,1 35 15,17-36-15,0 36 16,0-35-1,0 17-15,17-17 16,19-18 0,-19 0-16,19-35 15,-19-1-15,1-17 16,-18 36-16,0-19 16,-18 19-16,1 17 15,-1 0-15,0 0 0,1 0 16,-19 35-16,36 0 15,-17-17-15,17 0 16,0 35-16,17-36 16,19-17-1,17 0-15,-36-17 16,18-36-16,-17 35 16,-18-35-16,-18 35 15,1-17-15,-1 35 16,-35 18-1,36-18-15,-1 53 16,0-36-16,18 19 16,18-36-16,35 0 15,-35 0-15,17-18 16,-18 0-16,1 18 16,-18-17-16,0-1 0,-18 18 15,1-18 1</inkml:trace>
  <inkml:trace contextRef="#ctx0" brushRef="#br0" timeOffset="343332.7258">18627 11060 0,'17'0'47,"19"0"-32,-19 0-15,1 0 16,35-18-16,-36 18 15,1 0-15,17-18 16,-17 18-16,0 36 16,-18-19-16,0 36 15,0-35 1,17 35-16,-17-18 16,0 0-16,0 1 0,0-1 15,0 0-15,0 71 16,0-36-16,0 1 15,0 17-15,-17 0 0,17 1 16,0 16-16,0-16 0,0-1 16,0 0-16,0-17 0,-18 17 15,18-18-15,0 19 16,0-19-16,0 89 0,0-89 16,18 89-16,-18-71 15,0 89 1,17-71-16,1 70 15,-18-105-15,35 70 16,-35-88-16,18 70 16,-18-70-16,0 70 15,0-52-15,0 70 16,0-70-16,-18 87 16,18-87-16,0 70 15,0-88-15,0 0 16,0 17-16,18-17 15,-18-17 1,0 17-16,17-36 16,-17 36-16,18-18 15,-18 18-15,0-35 16,0 35 0,0-18-16,0 36 0,-18-36 15,18 36 1,0-36-16,0 35 15,0-52-15,0 17 16,0-17-16,0 0 16,0-1-16,0 1 15,0-1-15,0 1 16,0 0 0,0-1-1,0 1-15,0 0 16,0-1-16,0 1 31,0 0-15,0-1 15,-17-17 16,-1 0-47,1 0 15,-54 35-15,18 1 16,0-19-16,-88 72 16,53-36-16,0-18 0,-89 71 15</inkml:trace>
  <inkml:trace contextRef="#ctx0" brushRef="#br0" timeOffset="350850.6706">19897 13106 0,'17'17'46,"19"19"-46,-19-36 16,36 35 0,-18-35-16,36 0 15,-36 0-15,-17 0 0</inkml:trace>
  <inkml:trace contextRef="#ctx0" brushRef="#br0" timeOffset="350990.8041">19897 13388 0,'17'35'0,"19"-17"15,-19-1-15,71 1 16,-52-18-16,17 0 16,0 0-16,-36 0 0</inkml:trace>
  <inkml:trace contextRef="#ctx0" brushRef="#br0" timeOffset="352715.4663">21043 11518 0,'-17'0'16,"17"18"-16,17-18 62,1 0-62,-1 0 16,36 0-16,-35-18 15,0 18-15,17 0 0,0 0 16,1-17-16,-19 17 16,-17 17-1,-17-17 1</inkml:trace>
  <inkml:trace contextRef="#ctx0" brushRef="#br0" timeOffset="353265.493">21008 11571 0,'0'18'47,"0"17"-32,0 0-15,0 36 16,0-18-16,0 53 15,0-53-15,-18 70 16,18-52-16,-17 87 16,17-69-16,0 87 15,-18-88-15,18 88 16,18-87-16,-1 69 16,-17-69-16,18 52 15,0-71-15,-18 1 16,0-1-16,0 1 15,0 0-15,0 17 0,-18 70 16,18-87 0,0 0-16,0 70 15,0-71-15,0-17 0,0 71 16,0-71-16,0-1 16,-18 54-16,18-53 15,0-18-15,0 36 16,0-36-16,18 1 15,-18-19-15,18 1 16,-18 0-16,17-1 16,1 18-16,-18-17 15,17-18-15,1 35 16,0-35-16,17 0 0,-17 18 16,-1-18-16,19 0 15,-1 18-15,-17-18 16,-1 17-16</inkml:trace>
  <inkml:trace contextRef="#ctx0" brushRef="#br2" timeOffset="361823.2241">2046 4498 0,'71'18'16,"-1"-1"-16,71 18 16,-52-35-16,105 0 15,-71-17-15,106-18 16,-88 17-16,106-35 15,-141 18-15,71 17 16,-107 18-16,18 0 16,-52 0-16,-19 0 15</inkml:trace>
  <inkml:trace contextRef="#ctx0" brushRef="#br2" timeOffset="363112.4526">21555 12912 0,'-18'17'16,"53"-17"-1,54 0 1,-37 0-16,54 18 16,-70 0-16,17 35 15,-53-18-15,-18 71 16,-17-53-16,-54 70 15,54-70-15,-18 70 16,36-70-16,17 18 16,17-36-16,36-17 15,-18-18-15,54 0 16,-54-18 0,0-35-16</inkml:trace>
  <inkml:trace contextRef="#ctx0" brushRef="#br2" timeOffset="363241.127">21537 13388 0,'71'18'16,"-36"-18"-16,18 0 0,70-18 16,-52 0-16</inkml:trace>
  <inkml:trace contextRef="#ctx0" brushRef="#br2" timeOffset="363474.9923">22049 12471 0,'35'0'16,"0"0"0,18-18-16,-18 18 0,18 0 15,-35 0 1</inkml:trace>
  <inkml:trace contextRef="#ctx0" brushRef="#br2" timeOffset="363606.7502">22119 12524 0,'0'70'16,"0"-35"-16,18 18 0,35 36 16,0-19-1,-18-52-15,18 17 16,-36-17-16,1-18 16</inkml:trace>
  <inkml:trace contextRef="#ctx0" brushRef="#br2" timeOffset="363808.0015">22490 12594 0,'0'71'0,"0"-1"15,17 1 1,1-54-16,17 19 15,-17-19-15,-1-17 16,1 0-16</inkml:trace>
  <inkml:trace contextRef="#ctx0" brushRef="#br2" timeOffset="364109.6734">22701 12524 0,'18'0'16,"0"0"-16,-1 0 15,1 17-15,-1 1 16,19 17-16,-19-17 16,1-1-16,0 19 15,-1 17-15,1 0 16,-18-18-16,0 0 15,0-17 1,-18-1 0,1-17-1,-19-17 1,1 17-16,17 0 16,18-18-16</inkml:trace>
  <inkml:trace contextRef="#ctx0" brushRef="#br2" timeOffset="364363.9814">23107 12559 0,'-18'18'15,"1"52"1,17-35-16,0 1 0,0 34 16,0-17-16,17-18 15,1 18 1,0-35-16,-1 0 0,1-18 16,0 17-16,-18-34 0</inkml:trace>
  <inkml:trace contextRef="#ctx0" brushRef="#br2" timeOffset="364544.3881">23283 12735 0,'0'53'15,"0"0"-15,18 0 16,0-53-16,-1 35 15,1-35 1</inkml:trace>
  <inkml:trace contextRef="#ctx0" brushRef="#br2" timeOffset="364715.8766">23548 12718 0,'35'53'15,"0"-18"-15,-17-18 16,0 19-16,-1 17 16,-17-36-16,0 19 0,-17-1 15,-36 0 1</inkml:trace>
  <inkml:trace contextRef="#ctx0" brushRef="#br2" timeOffset="365114.8187">22719 11377 0,'18'18'16,"-18"17"0,0 53-16,0-35 15,17 71-15,-17-54 16,18 71-16,-1-70 16,19 52-16</inkml:trace>
  <inkml:trace contextRef="#ctx0" brushRef="#br2" timeOffset="365633.281">22754 13741 0,'0'70'16,"18"36"-1,-18-53-15,0 106 16,0-71-16,0 0 0,0 0 16,0 89-16,17-107 15,1 36-15</inkml:trace>
  <inkml:trace contextRef="#ctx0" brushRef="#br3" timeOffset="375304.2929">24395 13123 0,'0'-17'0,"0"-1"16,-18 18 0,0-18-1,36 36 32,17-18-47,1 18 16,-1-1-16,18 1 15,-36 17-15,1-17 16,0 0-16,-18 17 0,-18 35 16,0-34-16,1-1 15,-1 0-15,-17 36 16,17-54-16,1 19 16,17-19-16,-18 19 15,36-1-15,17-17 16,-18-1-1,1-17-15,0 0 16</inkml:trace>
  <inkml:trace contextRef="#ctx0" brushRef="#br3" timeOffset="375447.0341">24324 13476 0,'35'0'15,"18"-18"1,-17 18-16,-1-17 16,-18 17-16,19-18 0,-19 18 15</inkml:trace>
  <inkml:trace contextRef="#ctx0" brushRef="#br3" timeOffset="375731.7387">24747 12841 0,'18'0'15,"17"-18"-15,1 18 16,-19 0 0,36 0-16,-35 0 15,17 0-15,-17-17 16</inkml:trace>
  <inkml:trace contextRef="#ctx0" brushRef="#br3" timeOffset="375898.5439">24836 12841 0,'0'53'15,"17"18"-15,1-18 16,-1-1 0,1-52-16,0 36 15,-1-36-15,1 0 0,0 0 16</inkml:trace>
  <inkml:trace contextRef="#ctx0" brushRef="#br3" timeOffset="376115.4587">25135 12894 0,'0'35'16,"-17"-17"0,17 17-16,17 1 15,-17-1-15,18-18 16,0-17 0,-1 0-16,-17-17 0</inkml:trace>
  <inkml:trace contextRef="#ctx0" brushRef="#br3" timeOffset="376439.1732">25241 12806 0,'18'-18'16,"0"18"0,-1 0-16,1 0 15,-1 18-15,1-18 16,0 17-1,-1 1-15,1 0 16,-18-1-16,18 19 16,-18-19-16,0 36 15,0-35 1,0 17-16,0 0 16,0-17-1,-18-18 1,0 0-16,1 0 15,17-18-15,-18 18 0,0 0 16</inkml:trace>
  <inkml:trace contextRef="#ctx0" brushRef="#br3" timeOffset="376787.7358">25629 12823 0,'0'0'0,"18"0"0,-18 18 47,-18 35-31,1-35-16,17 35 16,-18-18-16,36 18 15,-18-36-15,17 19 16,1-36-16,17 0 15,-17 0-15</inkml:trace>
  <inkml:trace contextRef="#ctx0" brushRef="#br3" timeOffset="377043.8678">25841 12876 0,'18'18'0,"-1"0"16,1-1-16,-18 19 15,0-19 1,-18 1-16,18 17 16,-17-17-16,17-1 15,17 1-15,1-18 16,17 0-1,-17 0-15,-1 0 16</inkml:trace>
  <inkml:trace contextRef="#ctx0" brushRef="#br3" timeOffset="377224.3357">26070 12859 0,'18'35'15,"-18"0"1,18 1-16,-18 17 0,0 17 16,-18-52-1,-17-1 1</inkml:trace>
  <inkml:trace contextRef="#ctx0" brushRef="#br3" timeOffset="377917.5385">25153 11430 0,'0'18'16,"-18"-1"-16,18 1 0,0 17 16,18 36-16,-18-18 15,18-18-15,-1 18 0,-17-18 16,18 18-16,-18-18 15,18 54 1,-18-54-16</inkml:trace>
  <inkml:trace contextRef="#ctx0" brushRef="#br3" timeOffset="378424.6668">25047 14182 0,'0'17'16,"0"36"-1,0 35 1,0-35-16,0 71 16,0-54-16,-17 1 15,17 35-15,0-71 16,0 36-16,0-36 15,0 0-15,0-17 16,0-1-16</inkml:trace>
  <inkml:trace contextRef="#ctx0" brushRef="#br4" timeOffset="389484.4081">26793 13053 0,'0'-18'15,"36"18"1,-1 0-16,53 0 16,-35 18-16,53 17 15,-53-17-15,0 35 16,-53-36-16,0 1 0,-35 35 16,-1-18-1,-17 18-15,18-18 0,-53 53 16,53-52-16,-1 34 15,19-52-15,52 17 16,-17-17-16,-1 0 16,19-18-16,-1 0 0,18 0 15,-18 0 1,-17-18-16,-18 0 16,0 1-16</inkml:trace>
  <inkml:trace contextRef="#ctx0" brushRef="#br4" timeOffset="389612.1663">26864 13458 0,'88'0'15,"-35"-17"-15,53-1 16,-35 1-16,-19-1 16,-16 0-16</inkml:trace>
  <inkml:trace contextRef="#ctx0" brushRef="#br4" timeOffset="389869.519">27358 12771 0,'18'0'16,"-1"0"-1,18-18-15,1 18 0,17 0 16,-36 0-16,1 0 16</inkml:trace>
  <inkml:trace contextRef="#ctx0" brushRef="#br4" timeOffset="390018.9487">27393 12823 0,'18'71'15,"-18"-36"-15,17 1 16,1 17-16,17-1 16,-17-52-1,0 18-15,-1-18 16,19-18-16</inkml:trace>
  <inkml:trace contextRef="#ctx0" brushRef="#br4" timeOffset="390197.4823">27675 12876 0,'0'18'16,"0"35"-16,0-35 15,0-1-15,18 1 0,-18 0 16,18-18-16,-1 0 0,1 0 16,-18-18-1</inkml:trace>
  <inkml:trace contextRef="#ctx0" brushRef="#br4" timeOffset="390469.3966">27834 12771 0,'18'-18'16,"-1"18"-16,1 0 16,0 0-16,-1 18 15,1 34 1,-18-16-16,18 34 16,-18-52-16,17 53 15,1-54-15,-18 1 16,18-1-16,-18 1 0,17 0 15,-34-18 1,-1 0 0,0-18-16,-17 18 15,17-18-15,-17 18 16,17 0-16</inkml:trace>
  <inkml:trace contextRef="#ctx0" brushRef="#br4" timeOffset="390702.8967">28152 12806 0,'0'17'15,"0"54"1,0-36-16,0 36 15,17-36-15,1 36 16,-18-36 0,35-17-16,-35-1 0,18-17 15</inkml:trace>
  <inkml:trace contextRef="#ctx0" brushRef="#br4" timeOffset="391024.9789">28346 12806 0,'17'0'15,"1"0"-15,0 0 0,-1 17 0,-17 1 16,18-18-16,-18 35 16,0-17-16,-18 0 0,18-1 15,-17 1-15,-1 17 0,0 1 16,18-19-1,18 1 1,0-1-16,17 1 0,18 0 16,-18-1-16,-17-17 15,-1 18-15,1-18 0,-18 18 16,-18-1-16,1-17 0,-19 18 16,1-18-16,-35 0 15,34 0-15,1 0 0,-35 0 16,52 0-1</inkml:trace>
  <inkml:trace contextRef="#ctx0" brushRef="#br4" timeOffset="391759.0421">28698 12753 0,'0'18'32,"18"52"-32,0-52 15,-1 52-15,1-34 16,-18-1-16,0 0 16,-18-17-16,1 17 15,-19-17-15,1-18 0,0 17 16</inkml:trace>
  <inkml:trace contextRef="#ctx0" brushRef="#br4" timeOffset="392164.9672">27570 11483 0,'17'53'16,"1"35"-1,0-35-15,17 53 16,-18-53-16,-17 17 0,18 1 15,-18-1-15,0 1 0,0-1 16</inkml:trace>
  <inkml:trace contextRef="#ctx0" brushRef="#br4" timeOffset="392739.9902">27605 14164 0,'0'18'15,"18"17"-15,-1 53 16,1-35-16,-18 18 16,17-1-16,-17 18 0,18 53 15,-18-70 1,0 0-16,18-18 0,-18 35 16</inkml:trace>
  <inkml:trace contextRef="#ctx0" brushRef="#br4" timeOffset="396681.1602">28875 13705 0,'18'0'15,"-1"0"1,-17-17 0</inkml:trace>
  <inkml:trace contextRef="#ctx0" brushRef="#br4" timeOffset="396844.2163">29016 13705 0,'18'0'15,"-1"0"1,-17-17-16</inkml:trace>
  <inkml:trace contextRef="#ctx0" brushRef="#br4" timeOffset="396965.5804">29192 13688 0,'0'-18'16</inkml:trace>
  <inkml:trace contextRef="#ctx0" brushRef="#br4" timeOffset="397080.8496">29369 13670 0,'0'18'15</inkml:trace>
  <inkml:trace contextRef="#ctx0" brushRef="#br0" timeOffset="410807.0171">29281 11465 0,'17'0'47,"18"0"-31,-17 0-16,0-17 0,17 17 15,0 0-15,18-18 16,-35 18-16,0 0 16,34 0-16,-34 0 15,0 0-15,-1 18 16,1-1 0,0 1-1,-1 0-15,1-1 16,-18 1-16,18-1 15,-1 36-15,-17-17 16,0-19-16,18 19 16,-18-1-16,17 53 15,-17-53-15,0 71 16,0-71-16,18 18 0,-18 71 16,18-71-16,-18 0 15,17 53 1,-17-54-16,0 72 15,18-54-15,-18-17 0,0 18 16,0 70-16,0-70 16,0 52-16,0-52 15,0 34-15,0-52 16,18 71 0,-18-71-16,17 70 15,-17-70-15,18 88 16,-18-70-16,18 70 15,-1-88-15,1 70 16,-1-70-16,1 35 16,0-52-16,-1 34 15,-17-34-15,18 34 16,-18-52-16,0 52 16,0-52-16,0 17 15,0-17-15,-18 17 16,18-17-16,-17-1 0,-1 1 15,18 0-15,-18-1 16,1 1 0,17 0-1,0-1-15,0 19 16,0-19-16,0 18 16,0-17-16,0 0 15,0-1-15,0 1 16,0 0-16,0-1 15,0 1-15,0 0 16,17-18-16,-17 17 16,0 1-16,0-1 31,0 1-15,-17-18 15,17 18-16,17-18 1,-17 17 62,-35-17-78,18 0 16,-36 0-1,35 0-15,-70-17 16,17 17-16,-35-18 16</inkml:trace>
  <inkml:trace contextRef="#ctx0" brushRef="#br0" timeOffset="415739.5826">30639 13141 0,'17'0'32,"54"0"-17,-18 18-15,17-18 16,-34 0-16,-1 0 16</inkml:trace>
  <inkml:trace contextRef="#ctx0" brushRef="#br0" timeOffset="415863.8995">30621 13335 0,'18'18'15,"52"-18"1,-17 0-16,35 0 16,-52-18-16</inkml:trace>
  <inkml:trace contextRef="#ctx0" brushRef="#br0" timeOffset="416850.9631">31415 12400 0,'0'-17'0,"18"17"31,-1 0-15,18 0 0,18 0-16,0 0 15,53 17-15,-53-17 16,0 0-16,17 0 16,-17 0-16,36 0 15,-54 0-15,0 18 16,-35-1-16,-17 36 15,-1 0-15,-53 53 16,36-35-16,-36 87 16,19-87-16,-19 52 15,53-70-15,-35 36 16,53-37-16,0 1 16,18-17-16,0 17 15,17-36-15,0 18 16,1-17-16,34 17 15,-52-35 1,52 18-16,-52-18 16,35 0-16,-35 0 15,-1 0-15,-34-18 16</inkml:trace>
  <inkml:trace contextRef="#ctx0" brushRef="#br0" timeOffset="417084.2703">31521 13106 0,'53'0'15,"17"0"1,36-18-16,-53 18 16,88-18-1,-88 1 1</inkml:trace>
  <inkml:trace contextRef="#ctx0" brushRef="#br0" timeOffset="417507.6145">32385 12188 0,'18'0'15,"-1"0"-15,1-17 0,0 17 16,-1 0-16,1 0 0,17 0 16,-17 0-1</inkml:trace>
  <inkml:trace contextRef="#ctx0" brushRef="#br0" timeOffset="417741.6652">32385 12224 0,'0'17'0,"0"54"16,0-36-16,0 36 15,-18-18-15,18 17 16,0-34-16,0 16 16,18-34-16,0 0 15,-1-18-15,54 0 16,-54 0-16,36-18 16,-35 18-16</inkml:trace>
  <inkml:trace contextRef="#ctx0" brushRef="#br0" timeOffset="418013.4957">32738 12418 0,'0'0'0,"0"17"0,17 1 0,-17 35 15,0-18-15,18 1 16,0-1-16,-1-18 16,-17 1-16,18-18 15</inkml:trace>
  <inkml:trace contextRef="#ctx0" brushRef="#br0" timeOffset="418420.2631">32897 12188 0,'0'-17'16,"17"34"15,1 1-31,17-18 16,-17 18-16,-1-18 0,1 0 15,17 0-15,-17 0 16,0 0-16,-1 0 0,-17 17 31,0 1-15,0 17-16,0-17 0,0 70 15,18-53 1,-18 1-16,17 34 16,-17-17-16,18-18 0,-18 1 0,18 17 15,-1-18-15,1 0 16,-18-17 0,0-1-1,-18 1-15,1-18 16,-19 0-16,1 18 15,0-18-15,-53 0 16</inkml:trace>
  <inkml:trace contextRef="#ctx0" brushRef="#br0" timeOffset="435547.9933">15222 17216 0,'0'-18'16,"0"0"-16,0 1 15,0-1-15,18 0 16,-18 36 31,-18 35-31,1 0-16,17 0 15,-18 88-15,18-71 0,0 19 16,18 52-1,-1-88-15,1 52 16,0-69-16,17-1 0,-17 0 16,-1-17-16,1 0 0,-1-18 15,36 0 1,-35 0-16,17-18 0,-17 0 16,-18 1-16,18-19 15,-1 36-15,-17 18 16,18 17-1,0-17-15,-1 17 16,1-17-16,-1-18 0,19 0 16,-1 0-16,0-18 15,36-35-15,-36 18 0,-17-18 16,-1 0-16,-17-53 16,0 53-16,-17 1 0,-1-1 15,0 0-15,-34-35 16,16 70-16,19 0 15,-36-17-15,35 17 16</inkml:trace>
  <inkml:trace contextRef="#ctx0" brushRef="#br0" timeOffset="436293.9106">15981 16880 0,'-18'-17'16,"1"17"-16,34 0 31,18 0-15,-17 0-16,17 0 0,1 0 15,17 0-15,-18 0 16,18 0-16,-36-18 15,1 18-15</inkml:trace>
  <inkml:trace contextRef="#ctx0" brushRef="#br0" timeOffset="436493.9537">16034 16845 0,'0'18'0,"0"-1"15,0 19-15,-18-1 16,18-17-16,0 17 0,0 35 16,0-52-16,18 35 15,-1-18-15,19-35 0,-1 18 16,-17 0-16,35-18 16,-18 0-16,-18 0 15</inkml:trace>
  <inkml:trace contextRef="#ctx0" brushRef="#br0" timeOffset="436698.8889">16387 16986 0,'0'53'16,"0"-18"-1,17 1-15,-17-19 0,18 19 16,17-19 0,-17-17-16,-1 0 0</inkml:trace>
  <inkml:trace contextRef="#ctx0" brushRef="#br0" timeOffset="437021.6233">16563 16792 0,'18'-17'15,"-1"17"-15,1 17 16,17-17-16,-17 0 16,-1 18-16,1-18 0,17 0 15,-17 18-15,0-1 16,-1 1-16,1 17 15,0 0-15,-18 18 16,17-17-16,-17-1 0,0-18 16,0 1-16,0 17 15,0-17 1,-35-18 0,17 0-16,1 0 0,-1 0 15,-35-18-15,35 18 16,1 18-16,-1-18 15</inkml:trace>
  <inkml:trace contextRef="#ctx0" brushRef="#br0" timeOffset="438028.2819">17057 17604 0,'0'-18'0,"0"0"15,0 1-15,-18 17 16,18-18-16,18 36 31,17 35-15,0-18-16,36 18 15,-18-36-15,-18 19 16,18-19-16,-18 1 0,36 35 16,-36-35-16,0-1 15,1 1-15,-19-1 16</inkml:trace>
  <inkml:trace contextRef="#ctx0" brushRef="#br0" timeOffset="438235.0001">17357 17480 0,'-53'71'16,"-18"35"-16,36-54 0,-18 54 15,53-70-15,-18 16 16,18-34-16,18 17 16,17-35-16</inkml:trace>
  <inkml:trace contextRef="#ctx0" brushRef="#br0" timeOffset="438753.3296">17604 16986 0,'-18'0'16,"0"18"-1,1 0-15,17 52 16,0-35-16,17 36 16,-17-53-16,53 17 15,-35-18 1,35 1-16,-36 0 16,36-18-16,-35-18 15</inkml:trace>
  <inkml:trace contextRef="#ctx0" brushRef="#br0" timeOffset="438901.4163">17780 17233 0,'0'18'16,"18"17"-1,-1-17 1,1-1-16,0-17 0</inkml:trace>
  <inkml:trace contextRef="#ctx0" brushRef="#br0" timeOffset="439051.6643">17815 17039 0,'-17'0'15</inkml:trace>
  <inkml:trace contextRef="#ctx0" brushRef="#br0" timeOffset="439241.1865">17903 17004 0,'36'53'16,"-1"0"-16,18 0 15,-18 0 1,-17-18 0,-18-18-16,-18 19 0</inkml:trace>
  <inkml:trace contextRef="#ctx0" brushRef="#br0" timeOffset="439675.3302">18503 17427 0,'18'18'31,"-1"-18"-31,19 0 16,-1 0-16,0 0 0,-17 0 0,17 0 15,1 0-15,-1 0 16,-18 18-16</inkml:trace>
  <inkml:trace contextRef="#ctx0" brushRef="#br0" timeOffset="439790.9885">18538 17639 0,'18'35'15,"17"-35"1,1 0-16,34 0 15,36-17 1</inkml:trace>
  <inkml:trace contextRef="#ctx0" brushRef="#br0" timeOffset="440487.5864">19368 17339 0,'-36'-18'15,"1"1"1,17 17 0,36 0 15,0 0-31,17 0 0,18 17 15,-18-17-15,0 0 16,1 18-16,17 0 16,-36-1-16,1 1 0,-1 17 15,1-17 1,-18 17-16,0 18 16,0-18-16,0 1 0,-18-1 15,18-17-15,0 17 16,0-18-1,18 19 1,0-36-16,-1 17 0,1-17 16,0 18-16,-1-18 0,19 18 15,-19-18 1,-34 0 0</inkml:trace>
  <inkml:trace contextRef="#ctx0" brushRef="#br0" timeOffset="440648.0335">19385 17621 0,'35'0'0,"1"0"16,-1 0-16,36 0 15,-19 0-15,-16-17 0,52-1 16,-53 0-16</inkml:trace>
  <inkml:trace contextRef="#ctx0" brushRef="#br0" timeOffset="444296.0567">19879 16845 0,'18'0'31,"-1"0"-15,1 0-16,35-17 15,-35 17-15,17 0 16,-18-18-16,1 18 15,-18 18 1</inkml:trace>
  <inkml:trace contextRef="#ctx0" brushRef="#br0" timeOffset="444534.4457">19914 16845 0,'0'18'15,"0"-1"-15,0 19 16,-17-1 0,17-17-16,0 35 15,0-36-15,0 1 0,35 17 16,-17-35-16,-1 0 16,1 18-16,0-18 0,-1 0 15,18 0-15,-17 0 16,0 0-1</inkml:trace>
  <inkml:trace contextRef="#ctx0" brushRef="#br0" timeOffset="444812.9871">20232 16933 0,'0'18'16,"0"35"-1,0-35-15,17 17 16,1-18-16,0 1 16</inkml:trace>
  <inkml:trace contextRef="#ctx0" brushRef="#br0" timeOffset="445363.6372">20355 16810 0,'18'0'31,"0"-18"-16,-1 18-15,18-17 0,1 17 16,-19 0 0,1-18-16,0 18 0,-1 18 15,-17 17 1,0 0-16,0-17 0,-17 52 16,17 1-1,0-36-15,17 0 16,-17-17-16,18 35 15,-18-35-15,0-1 16,-18-17 0,1-17-1,-1 17-15,0-18 0,-35 0 16,36 18-16,-1 0 16</inkml:trace>
  <inkml:trace contextRef="#ctx0" brushRef="#br0" timeOffset="445919.9102">20937 16775 0,'0'-18'16,"-17"18"0,-1 0-1,-17 53-15,0 17 16,17-34-16,18 52 16,0-53-16,18 18 15,-1-35-15,18-1 16,1 1-1,-1-18-15,18-18 16,-18 1-16</inkml:trace>
  <inkml:trace contextRef="#ctx0" brushRef="#br0" timeOffset="446063.311">21078 17022 0,'0'52'15,"0"-34"1,18 0-16,35-18 16</inkml:trace>
  <inkml:trace contextRef="#ctx0" brushRef="#br0" timeOffset="446193.2174">21061 16739 0,'0'-17'0</inkml:trace>
  <inkml:trace contextRef="#ctx0" brushRef="#br0" timeOffset="446387.4971">21255 16722 0,'35'88'15,"18"-18"1,-18 1 0,1 0-16,-36-36 15,0 35 1,-36-34-16</inkml:trace>
  <inkml:trace contextRef="#ctx0" brushRef="#br0" timeOffset="452065.7351">17339 16792 0,'0'-17'125,"0"-1"-109,0-17 0,0 17-16,0 0 0,18-35 15,-18 18-15,0 0 16,0-18-16,-18 18 15,18-18-15,0 35 16,-18 1-16,18-1 0,-17 0 16,-1 18-1,0 0 1,1 0 0,-1-17-16,1 17 15,-1 0-15,0 0 16,-35 0-16,36 0 15,-1 0-15,-17 0 0,-18 0 16,18 0-16,17 0 16,-53 0-1,19 0-15,16 0 0,-34-36 16,34 19-16,-34-1 16,-18 0-1,35 18-15,-88-17 16,70 17-16,-17 17 0,-71-17 15,71 18-15,-88 0 16,-18-1 0,105-17-16,-17 18 15,1-18-15,-89 35 16,88-35-16,18 18 0,-18 0 16,0-1-16,-88 18 15,106-35-15,0 18 16,-1 0-16,1-1 0,-88 1 15,88 0 1,-1-1-16,-69 1 0,69 0 16,-87 17-16,88-18 15,-71 1 1,71-18-16,-71 18 16,71-1-16,-71 1 15,71-18-15,-71 18 16,89-18-16,-19 0 15,19 17-15,-1-17 0,-87 18 16,87 0-16,-70 17 16,70-17-16,1 17 15,-71 0-15,70 0 16,1-17-16,-71 35 16,70-35-16,0 17 0,18 0 15,-17-17-15,-54 52 16,72-34-16,-1-1 15,17 0-15,-17 0 0,18 1 16,0-19-16,0 19 0,-1-1 16,1 0-16,17 0 0,1 1 15,-36 34 1,35-34-16,-17 16 16,17-34-16,-35 17 15,36-17-15,-36 0 16,35-1-16,-52 1 15,34-18-15,-34 35 16,17-17-16,-35-1 16,35 1-16,-53 0 15,53-1-15,-70 1 16,70 0-16,-71-1 16,54 1-1,-1 0-15,18-1 0,-17-17 16,-36 18-16,35 0 15,18-1-15,0 1 0,-52-1 16,69 1-16,-34 17 16,34-17-1,1-18-15,-18 18 16,36-18-16,-19-18 16,36 0-1,0-17-15,0 17 16,0 1-16,18-1 15,0 1-15,-18-19 0,17 19 16,1-1-16,17-35 16,-35 35-16,35-35 15,-35 36-15,0-1 0,18 1 16,-18-19-16,0 1 16,-18 17-16,18-17 15,0 17-15,-17 1 0,17-18 16,-18 35-16,18-18 15,0 0-15,0 1 16,18 17 0</inkml:trace>
  <inkml:trace contextRef="#ctx0" brushRef="#br0" timeOffset="452353.9764">8167 17709 0,'17'-35'15,"19"0"-15,17-53 16,-36 52-16,36-34 16,-35 35-16,17-1 15,0 1 1,1 0-16,-19 35 15,1 35 1,0 0-16,-1-17 0,19 35 16,-19-18-1,18-17-15,18 17 16,-35-35-16,0 18 0,-1-18 16</inkml:trace>
  <inkml:trace contextRef="#ctx0" brushRef="#br0" timeOffset="456348.2256">20532 16457 0,'0'0'0,"17"0"32,1-18-17,-18 1 1,0-1-16,0 1 16,0-1-16,-35 0 15,17 18-15,0-17 16,18-1-1,18-17 1,-18 17-16,18 0 16,-1 1-16,1-1 0,0 1 0,-1 17 15,1-18-15,17 18 16,-17 0-16,-1 0 16,19 0-16,-1-18 15,-17 18-15,35 0 16,-18 0-16,0 0 0,-17 0 15,35 0 1,-18 0-16,35 18 16,-52-18-16,35 18 15,-18-18-15,1 17 16,-1 1-16,18-18 16,-36 0-16,54 17 15,-18-17-15,35 0 16,-53 18-16,71 0 15,-53-18-15,53 17 16,-35 1-16,52 0 16,-52-18-16,87 17 15,-87-17-15,88 18 16,-89 0 0,89-1-16,-89-17 15,89 35-15,-88-17 16,-1 0-16,19-18 0,-19 17 15,71 1 1,0-18-16,-70 18 16,17-18-16,36 17 15,-54 1-15,-17 0 0,70 17 16,-70-18-16,124 36 16,-124-35-1,17 0-15,54 17 16,-71-17-16,17-1 15,-17 1-15,71 17 16,-72-17-16,1-1 0,18 1 16,-18 0-16,0-1 0,70 1 15,-70 0-15,18-18 16,52 17 0,-52 1-16,-18-18 0,70 35 15,-70-35 1,18 18-16,52-1 0,-70-17 15,70 18 1,-52 0-16,53-18 16,-72 0-16,72 17 15,-71-17-15,53 36 16,-53-36-16,52 17 16,-34 1-16,35-18 15,-53 0-15,-18 0 16,18 0-16,35 18 15,-35-18-15,-18 17 16,1-17-16,16 18 0,1-18 0,-17 17 16,17-17-16,52 18 15,-52-18-15,18 0 16,35 18-16,17-18 16,-52 17-16,52 1 15,-52-18-15,70 18 16,-71-1-1,1-17-15,88 0 16,-89 18-16,19-18 0,52 0 16,-53 0-16,-18 18 15,19-18-15,69 17 16,-69-17-16,69 18 16,-52 0-16,53-18 15,-71 17-15,71-17 16,-89 0-16,19 18 15,52-18-15,-71 0 16,1 17-16,70-17 16,-71 0-16,-17 0 15,18 0-15,-18 0 0,70 0 16,-70 0-16,0 0 16,35 0-16,-35 0 15,18 0-15,-36 0 16,-17 0-16,17-17 15,-17 17-15,35 0 16,-36 0-16,1 0 16,-1 0-1,-17-18-15,-17 18 16,17-17-16,0-1 31,0 0-15,0 1 31,0-1 0,17 18 62,-17-18-31,18 18-62,0 0 15,-1 0 0,-17-17-15,0-1 78,0 0-79,18 18 1,-18-17-16,0-1 15,0 0 1,0 1 0,0-1-1,0 1 1,0-1-16,0 0 16,0 1-16,18-1 15,-18-17 1,0 17-16,0 0 15,0 1-15,0-1 16,0 1-16,0-19 0,0 19 16,17-36-16,-17 17 0,0-69 15,18 34-15,0-70 16,-1 53-16,1-89 16,-1 89-16,1-88 15,-18 88-15,18-54 16,-18 90-16,0-72 15,0 89-15,17-71 16,-17 71-16,18-71 16,-18 71-16,18-54 15,-18 36 1,17-35-16,-17 71 16,0-36-16,0 35 15,0 0-15,0 1 63</inkml:trace>
  <inkml:trace contextRef="#ctx0" brushRef="#br0" timeOffset="456703.0127">31644 15187 0,'-17'0'15,"34"0"1,1-18-16,17-17 0,0 0 16,1-18-16,17-35 15,-18 35-15,-18 0 0,19-18 16,-1 1 0,-35 52-16,18 18 15,-1-17-15,1 34 16,0 18-16,17 36 15,0-18-15,0-18 0,18 18 16,18 35 0,17 1-16,-53-72 15,-17 18-15</inkml:trace>
  <inkml:trace contextRef="#ctx0" brushRef="#br1" timeOffset="474136.4972">9543 4674 0,'17'71'0,"1"17"16,-18-35-1,0 70-15,0-70 16,0-17-16,0 17 0,18 17 16,-18-52-16,0 17 15</inkml:trace>
  <inkml:trace contextRef="#ctx0" brushRef="#br1" timeOffset="474410.0747">9278 4886 0,'0'-18'16,"35"-35"-16,-17 36 15,35-36 1,-18 18-16,-17-18 0,35-36 16,-18 54-16,0-35 15,-35 52-15,18 18 16,0 18-16,-1 52 16,18-35-16,18 71 15,-17-70-15,-1-1 16,0 0-16,1 0 0,16 1 15</inkml:trace>
  <inkml:trace contextRef="#ctx0" brushRef="#br1" timeOffset="475304.7559">20849 4621 0,'0'0'15,"0"36"-15,18 52 16,-18-35-16,0 70 16,0-52-16,0 52 15,0-52-15,17 17 16,-17-53-16,18 18 15,-18-70 1,0-19 0</inkml:trace>
  <inkml:trace contextRef="#ctx0" brushRef="#br1" timeOffset="475556.1222">20514 4710 0,'53'17'16,"18"-17"-16,-19 0 16,37-35-1,-36 17-15,-18 1 0,18-36 16,-36 35-16,1-17 16,-18 17-1,18 53 1,-18-17-16,17 70 15,1-52-15,0-1 16,17 18-16,0-18 0,0 0 0</inkml:trace>
  <inkml:trace contextRef="#ctx0" brushRef="#br1" timeOffset="476500.2106">31891 4586 0,'18'0'15,"-1"18"1,1 17-1,-18 0-15,0 18 0,18 88 16,-18-70 0,0 17-16,0 71 0,0-89 15,0 1-15,0 17 16,0-35 0,0-35-16,0-36 15</inkml:trace>
  <inkml:trace contextRef="#ctx0" brushRef="#br1" timeOffset="476785.4942">31485 4921 0,'-17'0'0,"34"0"16,1 0-16,0-17 15,17-1-15,18-17 0,53-36 16,-53 18-16,17-35 16,-35 53-1,-17-1-15,0-16 16,-1 34-16,-17 53 16,18 36-1,0-18-15,35 35 16,-18-35-16,0 0 0,18 35 15</inkml:trace>
  <inkml:trace contextRef="#ctx0" brushRef="#br1" timeOffset="480460.6254">22666 15134 0,'0'18'0,"0"-1"15,0 54-15,0-18 16,18 35-1,-1-53-15,-17 1 0,36 34 16,-36-34-16,17-19 16,18 1-16,-35-36 15</inkml:trace>
  <inkml:trace contextRef="#ctx0" brushRef="#br1" timeOffset="480727.0686">22401 15240 0,'18'0'31,"0"0"-31,17 0 16,-17-18-16,52-17 16,-52 0-16,17 17 0,-17 1 15,-1-1-15,-17 0 16,18 1-16,-18-1 15,0 36 1,0 35 0,18-18-16,17 18 15,-17-18-15,17 0 16,0 1-16,-17-36 16</inkml:trace>
  <inkml:trace contextRef="#ctx0" brushRef="#br1" timeOffset="481312.7831">22789 15840 0,'0'35'16,"0"36"-1,18-19-15,-18 54 16,18-70-16,-1 52 16,-17-53-16,0 0 15,0-17 1,0-36-1,0-17-15,18-18 16,0 36-16,-1-19 16,1 19-16,17 17 15,0 0-15,-17 17 16,0 1-16,-18 17 16,0-17-16,-36 17 15,19-17-15,-36-1 16,18 1-16,-18-18 15,35 0 1,18-35-16,0-1 16</inkml:trace>
  <inkml:trace contextRef="#ctx0" brushRef="#br1" timeOffset="481547.5623">23019 15716 0,'35'0'0,"-17"0"16,-1-17-16,1 17 0,17-18 15,-17 18 1</inkml:trace>
  <inkml:trace contextRef="#ctx0" brushRef="#br1" timeOffset="481739.9271">23072 15699 0,'0'17'16,"0"1"-1,0 0-15,17 34 16,-17-34-16,18 35 16,-18-35-16,18 17 15,-1-35-15,1 18 16,0-18-16,-1 0 16,1 0-16</inkml:trace>
  <inkml:trace contextRef="#ctx0" brushRef="#br1" timeOffset="482013.5067">23354 15734 0,'0'18'0,"0"-1"16,0 18-1,0 1-15,18-1 16,-18-17-16,0-1 16,17 1-16,1-18 15</inkml:trace>
  <inkml:trace contextRef="#ctx0" brushRef="#br1" timeOffset="482290.6161">23442 15593 0,'18'35'16,"17"0"-1,-35-17-15,53 17 16,-35 1-16,-1-1 16,1-18-16,-1 19 15,-17-19-15,0 1 16,-17 0-16,-1-1 16,-17-17-16,0 18 15,17-18-15,-17 0 16,17 0-16</inkml:trace>
  <inkml:trace contextRef="#ctx0" brushRef="#br1" timeOffset="482818.135">25135 15346 0,'0'-18'0,"0"71"31,0-35-31,0 35 0,18-18 0,0 53 16,-1-35-16,1-18 15,17 18 1,-17-35-16,0 0 16,-1-18-16</inkml:trace>
  <inkml:trace contextRef="#ctx0" brushRef="#br1" timeOffset="483096.5453">25030 15522 0,'17'-35'16,"1"-36"-1,0 54-15,-18-19 0,17 1 16,1 18 0,-1 17-1,1 17 1,0 1-16,-1-18 15,1 17 1,17 1-16,1 0 16,-36-1-1,35 1-15,-18 0 16</inkml:trace>
  <inkml:trace contextRef="#ctx0" brushRef="#br1" timeOffset="483782.301">22137 16034 0,'-18'0'16,"36"0"-16,-1 17 16,1-17-16,35 0 15,-35 0-15,-1 0 0,1 0 16,0 0-1</inkml:trace>
  <inkml:trace contextRef="#ctx0" brushRef="#br1" timeOffset="483891.3858">22190 15998 0,'35'71'15,"-17"-36"-15,-1 1 16,1-36-16</inkml:trace>
  <inkml:trace contextRef="#ctx0" brushRef="#br1" timeOffset="484675.7065">24818 16281 0,'18'0'0,"-1"17"15,1-17-15,17 0 16,-17 0-16,17 0 0,-17 0 15,-1 0-15,1 0 0,0 0 16,-1 0 0</inkml:trace>
  <inkml:trace contextRef="#ctx0" brushRef="#br1" timeOffset="484832.181">24959 16175 0,'0'53'0,"35"0"16,-35-18-16,36 36 16,-19-54-1,1 1-15,0-1 0</inkml:trace>
  <inkml:trace contextRef="#ctx0" brushRef="#br1" timeOffset="485153.7767">25188 16193 0,'0'70'16,"18"18"0,0-17-16,-18-54 15,17 19-15,1-72 31,0 1-31,-18 18 16,35-19-16,-35 19 16,17 17-16,1 0 0,0 17 15,-18 19 1,0-19-16,-18 36 16,18-35-16,-18 17 15,1-35-15,-1 0 16,18-35-1,0 17-15</inkml:trace>
  <inkml:trace contextRef="#ctx0" brushRef="#br1" timeOffset="485367.1903">25453 15822 0,'18'18'16,"17"-1"-1,0-17-15,18 0 16,-18 0 0</inkml:trace>
  <inkml:trace contextRef="#ctx0" brushRef="#br1" timeOffset="485476.5546">25541 15875 0,'-18'18'0,"36"-36"0,-53 53 0,35 18 16,0-18-16,0 1 16,53 17-16,0 0 15,-36-53-15,19 17 16,-19-17-16,19 0 16</inkml:trace>
  <inkml:trace contextRef="#ctx0" brushRef="#br1" timeOffset="485634.0365">25718 15946 0,'17'35'0,"1"18"16,-18-36-1,17-17-15,1 0 0,0 0 16</inkml:trace>
  <inkml:trace contextRef="#ctx0" brushRef="#br1" timeOffset="485904.9439">25841 15840 0,'18'0'15,"35"-18"-15,-1 18 16,-34 0-16,17 35 15,-17-17 1,0 0-16,-1 52 16,-17-52-16,0 17 0,0-17 0,0 17 15,0-17 1,-17-18 0,-1 0-16,0 0 15,1 0-15,-19-18 16,19 0-16,17 1 15</inkml:trace>
  <inkml:trace contextRef="#ctx0" brushRef="#br1" timeOffset="486711.8">27799 15558 0,'0'17'15,"0"36"1,0-18-16,18 18 0,-18-17 15,17 52-15,1-53 16,-1 0-16,19 18 16,-36-35-16,17-18 0,-17 17 15,18-17-15,-18-17 16</inkml:trace>
  <inkml:trace contextRef="#ctx0" brushRef="#br1" timeOffset="486971.8369">27640 15593 0,'0'-18'16,"35"1"-1,1-1-15,17-17 16,-18-1-16,-17 19 16,-1-1-16,1 0 15,-18 36 16,0 17-31,0-17 16,17 35-16,1-35 16,0-1-16,17 18 15,-35-17-15,18 17 16,-1-17-16,1 0 0</inkml:trace>
  <inkml:trace contextRef="#ctx0" brushRef="#br1" timeOffset="487186.1074">27675 16492 0,'18'18'16,"0"-18"-16,17 0 15,-17-18-15,52 1 16,-52-1-16,17 0 16,-17 1-16</inkml:trace>
  <inkml:trace contextRef="#ctx0" brushRef="#br1" timeOffset="487333.1676">27764 16316 0,'0'35'15,"17"18"-15,1 0 16,-18-18-16,35 18 16,-35 18-1,0-36-15</inkml:trace>
  <inkml:trace contextRef="#ctx0" brushRef="#br1" timeOffset="487980.0825">28134 16175 0,'18'70'0,"-18"19"15,17-1 1,-17-35-16,18 17 15,-18-34-15,0-19 16,0 1 0,0-36-16,0 1 0,18-19 15,-18 1-15,0 17 16,53-17 0,-1 35-1,1 53-15,-17 0 16,-19-18-1,-17-17-15,-17 17 16,-19-17-16,19-1 0,-36 1 16,35-18-16,-17-18 15,17 18 1,1-53-16,17 36 16</inkml:trace>
  <inkml:trace contextRef="#ctx0" brushRef="#br1" timeOffset="488187.636">28434 15998 0,'35'0'16,"0"0"-16,1 0 15,-1 0-15,-17-17 0,-1 17 16,19 0 0</inkml:trace>
  <inkml:trace contextRef="#ctx0" brushRef="#br1" timeOffset="488334.0725">28540 16016 0,'0'53'16,"0"18"-1,17-36-15,1 35 16,0-34 0,17-19-16,-17 1 15,-1-18-15</inkml:trace>
  <inkml:trace contextRef="#ctx0" brushRef="#br1" timeOffset="488501.2308">28698 16104 0,'18'71'15,"-18"-36"1,18-17-16,17-18 16,-17 17-16,17-17 15</inkml:trace>
  <inkml:trace contextRef="#ctx0" brushRef="#br1" timeOffset="488787.8608">28857 15998 0,'0'-17'16,"18"-1"-1,17 18 1,-17 0-16,-1 18 0,1-1 15,-18 1-15,18 17 0,-1-17 16,-17 17-16,36 36 16,-36-53-16,17 17 15,1 0-15,-18 0 0,0 1 16,18 17-16,-18-36 16,0 18-16,-18-35 15,0 0 1,1 0-16,-36-17 15,35-1-15,-17 1 16</inkml:trace>
  <inkml:trace contextRef="#ctx0" brushRef="#br0" timeOffset="510835.8452">864 15593 0,'-17'0'16,"34"0"0,19 17-1,-1-17-15,35 36 16,-52-19-16,0-17 15,-1 18-15,19 35 16,-36 0 0,0 0-16,-36 35 15,19-35-15,-1 70 16,18-70-16,-18 53 16,36-53-16,0 35 15,-1-53-15,36 18 16,-35-35-16,35 0 15,-36-18-15,19 0 16,-19 0-16,1 0 16,-18-18-1,-18 0 1</inkml:trace>
  <inkml:trace contextRef="#ctx0" brushRef="#br0" timeOffset="511028.9597">811 16245 0,'-17'0'0,"34"0"16,36 0-16,-17 0 16,69-17-16,-52-1 15,-17 18-15,52-35 16,-53 17-16,0-17 15</inkml:trace>
  <inkml:trace contextRef="#ctx0" brushRef="#br0" timeOffset="511258.6947">1252 15381 0,'18'-18'16,"0"1"-16,-1-1 0,36 1 15,-35-1-15,-1 18 16</inkml:trace>
  <inkml:trace contextRef="#ctx0" brushRef="#br0" timeOffset="511419.5439">1323 15452 0,'0'53'16,"18"-18"-16,-18 0 16,35 18-16,-18-18 15,19 1 1,-36-19-16,17 1 15,1-18-15,-18 18 16,18-18-16</inkml:trace>
  <inkml:trace contextRef="#ctx0" brushRef="#br0" timeOffset="511581.3615">1517 15505 0,'18'53'16,"-1"-18"0,1-35-16,17 17 15,-35-34-15</inkml:trace>
  <inkml:trace contextRef="#ctx0" brushRef="#br0" timeOffset="511860.6045">1640 15275 0,'18'-17'0,"35"-1"16,-35 18-16,-1 0 15,19 0 1,-19 18-16,18 17 16,-35 0-16,18-17 0,0 52 15,-18-34-15,35 17 16,-17-18-16,-1 0 15,-17-17-15,-17-1 16,-1-17 0,0 0-16,1 0 15,-36 0 1,35 0-16,1 18 16</inkml:trace>
  <inkml:trace contextRef="#ctx0" brushRef="#br0" timeOffset="512087.7626">2134 15822 0,'53'0'16,"-35"0"-16,35 0 15,-36-18-15,1 18 16</inkml:trace>
  <inkml:trace contextRef="#ctx0" brushRef="#br0" timeOffset="512220.6651">2187 16087 0,'71'17'0,"-1"-34"15,-17-19 1,-35 19-16</inkml:trace>
  <inkml:trace contextRef="#ctx0" brushRef="#br0" timeOffset="513906.497">2611 15487 0,'0'-18'16,"0"1"-16,0 34 31,0 54-15,0-18-16,17 106 15,-17-54 1,0 1-16,18 88 15,-1-141-15,19 35 16,-19-70-16,19 17 16,-19-35-16,19-17 15,-19-1-15,36-35 16,-53 18-16,18 0 16,-18 17-16,0-35 15,17 35-15,1 36 16,0 35-1,-1-35-15,36 17 16,-35-18-16,17 1 16,-17-18-1,17 0-15,-17-18 16,-1-17-16,-17 18 16,-17-54-16,17 36 15,-36-18 1,19 17-16,-18-34 15,35 35-15</inkml:trace>
  <inkml:trace contextRef="#ctx0" brushRef="#br0" timeOffset="514140.0184">3104 15275 0,'36'0'15,"-19"0"-15,54 0 16,-18 0-16,0 0 16,-36 0-1,1-17-15,0-1 16</inkml:trace>
  <inkml:trace contextRef="#ctx0" brushRef="#br0" timeOffset="514284.3599">3193 15416 0,'17'89'16,"19"-19"0,-19-35-16,36 18 15,-35-35-15,-1-18 0,1 18 16,0-18-16,17 0 15,-17-18-15</inkml:trace>
  <inkml:trace contextRef="#ctx0" brushRef="#br0" timeOffset="514479.9079">3493 15416 0,'0'53'16,"0"0"-16,0-17 16,0-19-16,17 1 15,18-18 1,-17-18 0</inkml:trace>
  <inkml:trace contextRef="#ctx0" brushRef="#br0" timeOffset="514728.3542">3598 15293 0,'36'0'15,"-1"-18"1,-17 18-16,34 0 16,-34 36-16,0-19 0,-1 54 15,-17-36 1,18 18-16,-18-18 15,0-17-15,0 0 16,0-1-16,-18-17 0,1 18 16,-1-18-16,0 0 15,1 0 1,-1 0-16,18-18 16</inkml:trace>
  <inkml:trace contextRef="#ctx0" brushRef="#br0" timeOffset="515007.1097">3951 15505 0,'0'35'0,"18"-17"15,35 70-15,-18-35 16,0 0-16,18-1 0,-18 19 16,54 52-1,-36-87-15,-18 17 0,18 17 16,-36-34-16,19-1 16,-36-18-16,-18-17 15</inkml:trace>
  <inkml:trace contextRef="#ctx0" brushRef="#br0" timeOffset="515213.7386">4322 15610 0,'-36'124'0,"1"-54"15,-53 72 1,53-54-16,17 0 0,-17-17 0,17 17 16,18-35-16,0-18 15,18 0-15,17-17 16</inkml:trace>
  <inkml:trace contextRef="#ctx0" brushRef="#br0" timeOffset="515779.4626">4798 15893 0,'17'17'47,"19"-17"-31,-19 0-16,54 0 15,-53 0-15,34-17 16,-34 17-16,0-18 15</inkml:trace>
  <inkml:trace contextRef="#ctx0" brushRef="#br0" timeOffset="515947.8012">4904 15822 0,'0'71'15,"17"34"1,1-69-16,17 70 16,-17-89-16,-1 19 0,1-36 15</inkml:trace>
  <inkml:trace contextRef="#ctx0" brushRef="#br0" timeOffset="516351.9506">5098 15399 0,'17'88'15,"19"18"1,-19-53-16,1-18 0,17 88 15,-17-70-15,-1 36 16,-17-54-16,0-18 16,0-34-1,0-1 1,18 1-16,-18-1 0,18 18 16,17 0-16,18 35 15,-18-17-15,0-1 0,-17 19 16,0-19-16,-1 1 15,-17 0-15,-17-1 16,-19-17-16,-16 18 16,16-18-16,-34-18 15,52 1-15,0-19 16,18 1 0</inkml:trace>
  <inkml:trace contextRef="#ctx0" brushRef="#br0" timeOffset="516592.1716">5398 15346 0,'0'-18'15,"17"18"-15,18-17 16,-17-1-16,35 0 16,-35 18-1</inkml:trace>
  <inkml:trace contextRef="#ctx0" brushRef="#br0" timeOffset="516769.1398">5468 15293 0,'-18'53'0,"18"17"16,18-34-16,-18 17 15,18-18-15,-1 0 16,-17-17-16,18-18 16,0 17-16,-1-17 15,1 0-15,0 0 16,-1-17-16,1-1 0</inkml:trace>
  <inkml:trace contextRef="#ctx0" brushRef="#br0" timeOffset="516941.3233">5662 15363 0,'0'36'16,"0"-19"-1,18 36-15,-18-35 16,17 0-16,-17-1 0,18 1 16,0-18-16</inkml:trace>
  <inkml:trace contextRef="#ctx0" brushRef="#br0" timeOffset="517253.3034">5750 15222 0,'18'0'15,"0"0"1,-1 0-16,1 0 16,-1 0-16,1 0 0,0 18 15,-1-18-15,1 53 16,-18-18-16,18 0 0,-18 36 15,17-36 1,-17 1-16,18-1 16,0-17-16,-18-1 0,17 1 15,-34-18 1,-1-18 0,-17 18-16,17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17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2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2">29475 10689 0,'-18'0'16,"18"18"-16,-18-1 0,18 1 15,0 35 1,0-35-16,0 35 16,18-18-16,35 0 15,-35-17-15,-1-1 0,18-17 16,-17 0-16</inkml:trace>
  <inkml:trace contextRef="#ctx0" brushRef="#br1" timeOffset="81433.9922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6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6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7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2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6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5">24853 1852 0,'-17'71'16,"17"-36"-16,0 53 16,0-35-1,-18 0-15</inkml:trace>
  <inkml:trace contextRef="#ctx0" brushRef="#br0" timeOffset="47074.768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2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5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8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8">9102 2840 0,'53'0'16,"-18"0"-16,35 0 15,-34 0 1,34 0-16,-34 0 15,-19 0-15</inkml:trace>
  <inkml:trace contextRef="#ctx0" brushRef="#br0" timeOffset="194530.926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5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4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8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7">13723 4886 0,'18'35'16,"-18"1"-1,17-19-15,-17 1 0,18-1 16</inkml:trace>
  <inkml:trace contextRef="#ctx0" brushRef="#br0" timeOffset="293753.8466">13705 4745 0,'18'0'31,"17"18"-31</inkml:trace>
  <inkml:trace contextRef="#ctx0" brushRef="#br0" timeOffset="294115.3178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7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3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8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7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2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7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9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7">12488 5556 0,'18'0'47,"0"0"-47,-1 0 0,19 0 15,-19 0 1,1 0-16,-18 18 16,-18 17-16,1 0 15,-1-17-15,-17 17 16,35-17-1,-18 0-15,36-18 16,-1 0 0,19 0-16,-19 0 15,18 0 1,-17 17-16,0-17 16,-1 0-16</inkml:trace>
  <inkml:trace contextRef="#ctx0" brushRef="#br0" timeOffset="329245.3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9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8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2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8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3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7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8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9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2">20020 17974 0,'18'0'0,"-1"0"16,19-18-1</inkml:trace>
  <inkml:trace contextRef="#ctx0" brushRef="#br1" timeOffset="585840.2904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5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3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1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1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5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2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6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6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5">29069 14129 0,'-35'0'16,"17"17"-16,-17 1 15,-1 53-15,19-18 16,-1-1-16,1 19 0,17 0 16,0 52-16,17-70 15,1 0-15,-1-18 0,1 18 16,17 0-1,-17-35-15</inkml:trace>
  <inkml:trace contextRef="#ctx0" brushRef="#br0" timeOffset="68826.8128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52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103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7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5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5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5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25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7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6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6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4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44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8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7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9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73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9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9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7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81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7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9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8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7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2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84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3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1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34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3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8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2">10689 4798 0,'0'17'15,"0"1"-15,0 0 16,18 17 0,-18-17-16,0 35 15,17-36-15,1 18 16,0-35 15</inkml:trace>
  <inkml:trace contextRef="#ctx0" brushRef="#br0" timeOffset="83134.9538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8">13529 5045 0,'0'35'16,"-35"0"0,17 1-1,0-19-15,1 1 0,-18 17 16,-1-17-1,19-18-15</inkml:trace>
  <inkml:trace contextRef="#ctx0" brushRef="#br0" timeOffset="91408.7372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5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4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44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44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6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6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5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7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7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6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63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9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6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5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6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5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4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4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6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9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9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7">15117 16528 0,'52'-18'16,"1"18"-1,-17-18-15,-1 18 16,0-17-16,18 17 16,-35-18-16</inkml:trace>
  <inkml:trace contextRef="#ctx0" brushRef="#br0" timeOffset="271242.6868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7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7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8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4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7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5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94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91">7920 11377 0,'18'0'15,"17"0"-15,0 0 16,18 0-1,-18 0-15,1 0 0,34 0 16,-52 0-16,-1 0 16</inkml:trace>
  <inkml:trace contextRef="#ctx0" brushRef="#br0" timeOffset="44749.5613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54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6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2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8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4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6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5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32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5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4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41">15381 9066 0,'35'0'16,"1"18"0,17-18-1,0 18-15,-18-18 16,-18 17-16</inkml:trace>
  <inkml:trace contextRef="#ctx0" brushRef="#br0" timeOffset="140730.2245">15469 9208 0,'36'17'15,"-19"-17"-15,1 0 16,17 0-16,-17 0 15,-1 0 1</inkml:trace>
  <inkml:trace contextRef="#ctx0" brushRef="#br0" timeOffset="141197.4505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7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4">24483 8625 0,'0'71'16,"0"52"-1,17-52-15,19 52 16,-19-70-16,1 0 16,17 0-16,18 18 15,-35-36-15,-1-17 0,1-1 16</inkml:trace>
  <inkml:trace contextRef="#ctx0" brushRef="#br0" timeOffset="155334.4204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44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6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85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11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22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6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7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1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9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8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72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4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9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7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7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8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7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7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9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7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7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7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8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7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6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7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3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1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3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2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2">20532 12912 0,'0'17'0,"35"-17"15,-17 18-15,35-18 16,-18 0-16,18 0 16,-18 0-16,0 18 15,-17-18 1</inkml:trace>
  <inkml:trace contextRef="#ctx0" brushRef="#br0" timeOffset="70009.9663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7">21149 12894 0,'0'0'0,"0"18"109,35-18-93,-17 0-16,0 17 15,-1-17-15,19 0 0,-1 0 16,0 0 0,-17-17-16</inkml:trace>
  <inkml:trace contextRef="#ctx0" brushRef="#br0" timeOffset="76394.4177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2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2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4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4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5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5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5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4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4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8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4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4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4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9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8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7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7">6809 12612 0,'17'0'16,"19"0"0,16 0-1,-34 0-15,53 0 16,-54 0-16,1 0 15</inkml:trace>
  <inkml:trace contextRef="#ctx0" brushRef="#br0" timeOffset="309909.0188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8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7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2">29669 5627 0,'17'0'16,"36"17"-1,71 19 1,-36-19-16,-35 1 16,-53 0-16,0 17 15,-53 18 1,-18 0 0,18-36-16,-17 19 15</inkml:trace>
  <inkml:trace contextRef="#ctx0" brushRef="#br0" timeOffset="337643.3078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3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7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1">16916 5468 0,'0'-18'15,"0"-17"1,0 0-1,-18 17-15,-17-52 16,17 34-16,-17-34 16,17 17-16,1 18 0,-19-36 15,1 1 1,17 34-16,1 1 16,-1 17-16,18-17 0,-18 17 15,18 1-15</inkml:trace>
  <inkml:trace contextRef="#ctx0" brushRef="#br1" timeOffset="38352.7206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8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5">19879 4110 0,'18'18'0,"-1"-1"15,1-17-15,-18 18 0,18-1 16,-18 1-1,-18 17 1,18 1 0,18-19-16,-1 1 15,19-18-15,-19 0 16,1-18 0</inkml:trace>
  <inkml:trace contextRef="#ctx0" brushRef="#br1" timeOffset="42992.6936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3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8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3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9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3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5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4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2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4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7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4">28346 9737 0,'53'0'16,"17"0"0,-17-18-16</inkml:trace>
  <inkml:trace contextRef="#ctx0" brushRef="#br0" timeOffset="201289.5884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4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5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5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4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6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8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7">7056 9031 0,'17'53'16,"18"35"-16,-17-52 15,35 16-15,18 54 16,-36-35 0,-17-54-16,-18 1 15</inkml:trace>
  <inkml:trace contextRef="#ctx0" brushRef="#br0" timeOffset="285035.6179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8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9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1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8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7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7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8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7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8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7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8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7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8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7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8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2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9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8">9384 16986 0,'0'18'16,"18"-18"15,17 18-16,-18-1-15,19-17 0,-1 35 16,0-17-16,18 0 0,0 17 16,0-17-16,71 17 15,-72-17-15,19-1 0,-18-17 16,0 18-16,-18-18 16,0 17-16,-17-17 0,0 18 15,-36 0 1</inkml:trace>
  <inkml:trace contextRef="#ctx0" brushRef="#br2" timeOffset="493147.3419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9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1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7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7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3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8">28769 14958 0,'35'0'16,"-17"0"-16,53 0 15,-54 0-15,54 0 16,-54 0-16,19-18 16</inkml:trace>
  <inkml:trace contextRef="#ctx0" brushRef="#br0" timeOffset="611205.6849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7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2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4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2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7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9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21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25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8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25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87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9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7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14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7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9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3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5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8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6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2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7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9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5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2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7">21202 9984 0,'0'-18'15,"0"0"-15</inkml:trace>
  <inkml:trace contextRef="#ctx0" brushRef="#br0" timeOffset="65950.2068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8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2">21661 7779 0,'-18'17'16,"18"72"0,18-36-16,-1 52 15,18-52-15,18 0 16,0-18-16,18 1 0,88 17 16,-71-36-1,0 1-15,88 0 0,-105-18 16,0 0-16,-1 0 15,-52-18-15,-54-17 16</inkml:trace>
  <inkml:trace contextRef="#ctx0" brushRef="#br0" timeOffset="88081.9425">21519 8255 0,'18'-35'47,"0"-18"-32,-1 18-15,-17-18 0,0-18 16,0 1 0,0 34-16,0 1 0,0 0 15,0-1-15,0 19 16,18 17-16,0 0 16,-1 0-16,54 17 15,-18 1-15,0 0 16,53-1-16,-54 1 15,-16-18-15,-19 18 16</inkml:trace>
  <inkml:trace contextRef="#ctx0" brushRef="#br0" timeOffset="91126.4339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6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5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5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7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2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5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3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2">14975 12488 0,'0'36'0,"0"-1"16,0-17 0,0-1-16,0 1 0,0-1 15,18 1 1,0-18-16</inkml:trace>
  <inkml:trace contextRef="#ctx0" brushRef="#br0" timeOffset="82599.0405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9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2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9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8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4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2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8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5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8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5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4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1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7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8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1">22437 9155 0,'0'35'16,"17"-17"-16,1 17 16,17 18-1,1-18-15,-1 0 0,18 1 16,-18-19-16,-17 1 16,35-1-1,-36 1-15,-17-36 0</inkml:trace>
  <inkml:trace contextRef="#ctx0" brushRef="#br0" timeOffset="248746.8817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7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4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5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7">25682 6015 0,'0'35'0,"0"36"16,0-36-16,0 53 16,18-53-1,0 18-15,-1-17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5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3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4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7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3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4">8061 14111 0,'18'18'0,"35"-18"15,-36 17-15,36-17 16,-35 18-16,-1-18 15</inkml:trace>
  <inkml:trace contextRef="#ctx0" brushRef="#br0" timeOffset="45874.5978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8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7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6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4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6">18203 16175 0,'0'53'0,"0"-36"16,18 1-16,-18 0 15,18-18 1,-1 0 0</inkml:trace>
  <inkml:trace contextRef="#ctx0" brushRef="#br0" timeOffset="152956.8886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3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76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36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21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8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2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4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11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45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5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15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8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5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44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31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5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4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44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4">24483 14676 0,'17'0'0,"1"0"16,0 0 15,-1 0-15,1 0-1,-18 17-15,18-17 16,-18 18-16,17-1 16,-17 1-16,-17 0 15,-1-1 1,-17 1-16,-1-18 15,19 18-15,-36-1 16,35-17-16,1 0 0,-1 0 16,0 0-16</inkml:trace>
  <inkml:trace contextRef="#ctx0" brushRef="#br0" timeOffset="188509.0245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5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5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5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96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9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9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7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7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8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8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83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7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7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2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9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31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35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71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26">11165 12400 0,'53'53'15,"0"35"1,-35-35-16,17 35 15,-35-35-15,0 0 0,18-18 16,-36 1-16,18-1 16,-17 0-16,-1-17 0,0 0 0,-35 17 15,36-17-15</inkml:trace>
  <inkml:trace contextRef="#ctx0" brushRef="#br0" timeOffset="90359.2324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34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61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1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47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92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93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17">2910 15522 0,'0'18'0,"18"0"31,17 52-15,36 1-1,-18-36-15,-18 0 0,53 18 16,-52-18-1,-1 1-15,18-1 16,-36-17-16,1-1 0,0 1 16,-1-18-16,-34 0 15</inkml:trace>
  <inkml:trace contextRef="#ctx0" brushRef="#br0" timeOffset="41660.1273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34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35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13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67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5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96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4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9">20867 14799 0,'17'0'16,"1"0"-16,17 0 0,36-18 16,-36 18-16,0-17 15,-17 17-15,17 0 0,-35-18 16</inkml:trace>
  <inkml:trace contextRef="#ctx0" brushRef="#br0" timeOffset="159111.8548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6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5">23036 15505 0,'53'17'16,"-17"1"-16,52-18 15,-53-18-15,0 18 16,-17-17-16</inkml:trace>
  <inkml:trace contextRef="#ctx0" brushRef="#br0" timeOffset="161791.804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5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42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5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2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94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91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4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51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95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53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9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52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51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08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62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4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12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46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11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17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7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7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7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7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82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401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73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5369-6E90-4800-B968-B1C24AAAEC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558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customXml" Target="../ink/ink8.xm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2.png"/><Relationship Id="rId11" Type="http://schemas.openxmlformats.org/officeDocument/2006/relationships/image" Target="../media/image43.png"/><Relationship Id="rId5" Type="http://schemas.openxmlformats.org/officeDocument/2006/relationships/image" Target="NULL"/><Relationship Id="rId10" Type="http://schemas.openxmlformats.org/officeDocument/2006/relationships/customXml" Target="../ink/ink7.xml"/><Relationship Id="rId4" Type="http://schemas.openxmlformats.org/officeDocument/2006/relationships/image" Target="NULL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2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102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0.png"/><Relationship Id="rId26" Type="http://schemas.openxmlformats.org/officeDocument/2006/relationships/image" Target="../media/image161.png"/><Relationship Id="rId21" Type="http://schemas.openxmlformats.org/officeDocument/2006/relationships/image" Target="../media/image1300.png"/><Relationship Id="rId34" Type="http://schemas.openxmlformats.org/officeDocument/2006/relationships/image" Target="../media/image230.png"/><Relationship Id="rId17" Type="http://schemas.openxmlformats.org/officeDocument/2006/relationships/image" Target="NULL"/><Relationship Id="rId25" Type="http://schemas.openxmlformats.org/officeDocument/2006/relationships/image" Target="../media/image151.png"/><Relationship Id="rId33" Type="http://schemas.openxmlformats.org/officeDocument/2006/relationships/image" Target="../media/image220.png"/><Relationship Id="rId16" Type="http://schemas.openxmlformats.org/officeDocument/2006/relationships/image" Target="NULL"/><Relationship Id="rId20" Type="http://schemas.openxmlformats.org/officeDocument/2006/relationships/image" Target="../media/image800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141.png"/><Relationship Id="rId32" Type="http://schemas.openxmlformats.org/officeDocument/2006/relationships/image" Target="../media/image200.png"/><Relationship Id="rId15" Type="http://schemas.openxmlformats.org/officeDocument/2006/relationships/image" Target="NULL"/><Relationship Id="rId28" Type="http://schemas.openxmlformats.org/officeDocument/2006/relationships/image" Target="../media/image170.png"/><Relationship Id="rId36" Type="http://schemas.openxmlformats.org/officeDocument/2006/relationships/image" Target="../media/image240.png"/><Relationship Id="rId19" Type="http://schemas.openxmlformats.org/officeDocument/2006/relationships/image" Target="../media/image110.png"/><Relationship Id="rId31" Type="http://schemas.openxmlformats.org/officeDocument/2006/relationships/image" Target="../media/image190.png"/><Relationship Id="rId14" Type="http://schemas.openxmlformats.org/officeDocument/2006/relationships/image" Target="NULL"/><Relationship Id="rId9" Type="http://schemas.openxmlformats.org/officeDocument/2006/relationships/image" Target="../media/image213.png"/><Relationship Id="rId27" Type="http://schemas.openxmlformats.org/officeDocument/2006/relationships/image" Target="../media/image171.png"/><Relationship Id="rId30" Type="http://schemas.openxmlformats.org/officeDocument/2006/relationships/image" Target="../media/image180.png"/><Relationship Id="rId35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11.png"/><Relationship Id="rId7" Type="http://schemas.openxmlformats.org/officeDocument/2006/relationships/image" Target="NULL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83.png"/><Relationship Id="rId5" Type="http://schemas.openxmlformats.org/officeDocument/2006/relationships/image" Target="../media/image53.png"/><Relationship Id="rId10" Type="http://schemas.openxmlformats.org/officeDocument/2006/relationships/customXml" Target="../ink/ink12.xml"/><Relationship Id="rId4" Type="http://schemas.openxmlformats.org/officeDocument/2006/relationships/image" Target="../media/image44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3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12.png"/><Relationship Id="rId7" Type="http://schemas.openxmlformats.org/officeDocument/2006/relationships/image" Target="../media/image300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1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customXml" Target="../ink/ink14.xml"/><Relationship Id="rId4" Type="http://schemas.openxmlformats.org/officeDocument/2006/relationships/image" Target="../media/image45.png"/><Relationship Id="rId9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8.xm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customXml" Target="../ink/ink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314.png"/><Relationship Id="rId7" Type="http://schemas.openxmlformats.org/officeDocument/2006/relationships/image" Target="../media/image7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314.png"/><Relationship Id="rId7" Type="http://schemas.openxmlformats.org/officeDocument/2006/relationships/image" Target="../media/image7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0.png"/><Relationship Id="rId17" Type="http://schemas.openxmlformats.org/officeDocument/2006/relationships/image" Target="../media/image211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51.png"/><Relationship Id="rId3" Type="http://schemas.openxmlformats.org/officeDocument/2006/relationships/image" Target="../media/image71.png"/><Relationship Id="rId21" Type="http://schemas.openxmlformats.org/officeDocument/2006/relationships/customXml" Target="../ink/ink3.xml"/><Relationship Id="rId12" Type="http://schemas.openxmlformats.org/officeDocument/2006/relationships/image" Target="../media/image160.png"/><Relationship Id="rId17" Type="http://schemas.openxmlformats.org/officeDocument/2006/relationships/image" Target="../media/image42.png"/><Relationship Id="rId7" Type="http://schemas.openxmlformats.org/officeDocument/2006/relationships/image" Target="../media/image111.png"/><Relationship Id="rId16" Type="http://schemas.openxmlformats.org/officeDocument/2006/relationships/image" Target="../media/image37.png"/><Relationship Id="rId2" Type="http://schemas.openxmlformats.org/officeDocument/2006/relationships/image" Target="../media/image61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15" Type="http://schemas.openxmlformats.org/officeDocument/2006/relationships/image" Target="../media/image19.png"/><Relationship Id="rId19" Type="http://schemas.openxmlformats.org/officeDocument/2006/relationships/image" Target="../media/image91.png"/><Relationship Id="rId14" Type="http://schemas.openxmlformats.org/officeDocument/2006/relationships/image" Target="../media/image18.png"/><Relationship Id="rId4" Type="http://schemas.openxmlformats.org/officeDocument/2006/relationships/image" Target="../media/image81.png"/><Relationship Id="rId22" Type="http://schemas.openxmlformats.org/officeDocument/2006/relationships/image" Target="../media/image1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7.png"/><Relationship Id="rId18" Type="http://schemas.openxmlformats.org/officeDocument/2006/relationships/image" Target="../media/image23.png"/><Relationship Id="rId3" Type="http://schemas.openxmlformats.org/officeDocument/2006/relationships/image" Target="../media/image42.png"/><Relationship Id="rId21" Type="http://schemas.openxmlformats.org/officeDocument/2006/relationships/image" Target="../media/image140.png"/><Relationship Id="rId7" Type="http://schemas.openxmlformats.org/officeDocument/2006/relationships/image" Target="../media/image81.png"/><Relationship Id="rId12" Type="http://schemas.openxmlformats.org/officeDocument/2006/relationships/image" Target="../media/image160.png"/><Relationship Id="rId17" Type="http://schemas.openxmlformats.org/officeDocument/2006/relationships/image" Target="../media/image22.png"/><Relationship Id="rId2" Type="http://schemas.openxmlformats.org/officeDocument/2006/relationships/image" Target="../media/image37.png"/><Relationship Id="rId16" Type="http://schemas.openxmlformats.org/officeDocument/2006/relationships/image" Target="../media/image2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11" Type="http://schemas.openxmlformats.org/officeDocument/2006/relationships/image" Target="../media/image150.png"/><Relationship Id="rId5" Type="http://schemas.openxmlformats.org/officeDocument/2006/relationships/image" Target="../media/image61.png"/><Relationship Id="rId15" Type="http://schemas.openxmlformats.org/officeDocument/2006/relationships/image" Target="../media/image20.png"/><Relationship Id="rId10" Type="http://schemas.openxmlformats.org/officeDocument/2006/relationships/image" Target="../media/image91.png"/><Relationship Id="rId19" Type="http://schemas.openxmlformats.org/officeDocument/2006/relationships/image" Target="../media/image24.png"/><Relationship Id="rId4" Type="http://schemas.openxmlformats.org/officeDocument/2006/relationships/image" Target="../media/image51.png"/><Relationship Id="rId9" Type="http://schemas.openxmlformats.org/officeDocument/2006/relationships/image" Target="../media/image1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8" Type="http://schemas.openxmlformats.org/officeDocument/2006/relationships/image" Target="../media/image41.png"/><Relationship Id="rId3" Type="http://schemas.openxmlformats.org/officeDocument/2006/relationships/image" Target="../media/image26.png"/><Relationship Id="rId12" Type="http://schemas.openxmlformats.org/officeDocument/2006/relationships/image" Target="../media/image320.png"/><Relationship Id="rId7" Type="http://schemas.openxmlformats.org/officeDocument/2006/relationships/image" Target="../media/image33.png"/><Relationship Id="rId2" Type="http://schemas.openxmlformats.org/officeDocument/2006/relationships/image" Target="../media/image31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38.png"/><Relationship Id="rId6" Type="http://schemas.openxmlformats.org/officeDocument/2006/relationships/image" Target="../media/image210.png"/><Relationship Id="rId5" Type="http://schemas.openxmlformats.org/officeDocument/2006/relationships/image" Target="../media/image28.png"/><Relationship Id="rId15" Type="http://schemas.openxmlformats.org/officeDocument/2006/relationships/customXml" Target="../ink/ink6.xml"/><Relationship Id="rId14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5537" y="3848298"/>
            <a:ext cx="5946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across </a:t>
            </a:r>
          </a:p>
          <a:p>
            <a:pPr algn="ctr"/>
            <a:r>
              <a:rPr lang="en-US" sz="6000" dirty="0"/>
              <a:t>multiple examples</a:t>
            </a:r>
          </a:p>
        </p:txBody>
      </p:sp>
    </p:spTree>
    <p:extLst>
      <p:ext uri="{BB962C8B-B14F-4D97-AF65-F5344CB8AC3E}">
        <p14:creationId xmlns:p14="http://schemas.microsoft.com/office/powerpoint/2010/main" val="27369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475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1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24528" y="3676175"/>
            <a:ext cx="46886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Explanation </a:t>
            </a:r>
          </a:p>
          <a:p>
            <a:pPr algn="ctr"/>
            <a:r>
              <a:rPr lang="en-US" sz="5400" dirty="0"/>
              <a:t>for vectorized </a:t>
            </a:r>
          </a:p>
          <a:p>
            <a:pPr algn="ctr"/>
            <a:r>
              <a:rPr lang="en-US" sz="5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485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27579" y="-9593"/>
            <a:ext cx="11393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Justification for vectorized implementation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14:cNvPr>
              <p14:cNvContentPartPr/>
              <p14:nvPr/>
            </p14:nvContentPartPr>
            <p14:xfrm>
              <a:off x="272880" y="920880"/>
              <a:ext cx="11760840" cy="564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31B0FA-D438-48E3-B5A5-400E5A59F7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911520"/>
                <a:ext cx="11779560" cy="56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0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9594" y="3694186"/>
            <a:ext cx="66985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Why do you </a:t>
            </a:r>
          </a:p>
          <a:p>
            <a:pPr algn="ctr"/>
            <a:r>
              <a:rPr lang="en-US" sz="6000" dirty="0"/>
              <a:t>need non-linear</a:t>
            </a:r>
          </a:p>
          <a:p>
            <a:pPr algn="ctr"/>
            <a:r>
              <a:rPr lang="en-US" sz="6000" dirty="0"/>
              <a:t>activation functions?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1756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Activation function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870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178" y="3694186"/>
            <a:ext cx="66033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Gradient descent for</a:t>
            </a:r>
          </a:p>
          <a:p>
            <a:pPr algn="ctr"/>
            <a:r>
              <a:rPr lang="en-US" sz="6000" dirty="0"/>
              <a:t>neural networks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9022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17440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08080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21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8528" y="3848298"/>
            <a:ext cx="5140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</a:t>
            </a:r>
          </a:p>
          <a:p>
            <a:pPr algn="ctr"/>
            <a:r>
              <a:rPr lang="en-US" sz="6000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9310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6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4371" y="3697691"/>
            <a:ext cx="50489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Computing a</a:t>
            </a:r>
          </a:p>
          <a:p>
            <a:pPr algn="ctr"/>
            <a:r>
              <a:rPr lang="en-US" sz="5400" dirty="0"/>
              <a:t>Neural Network’s</a:t>
            </a:r>
          </a:p>
          <a:p>
            <a:pPr algn="ctr"/>
            <a:r>
              <a:rPr lang="en-US" sz="5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78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>
                <a:blip r:embed="rId20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1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[1]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1828</Words>
  <Application>Microsoft Office PowerPoint</Application>
  <PresentationFormat>Widescreen</PresentationFormat>
  <Paragraphs>262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Office Theme</vt:lpstr>
      <vt:lpstr>PowerPoint Presentation</vt:lpstr>
      <vt:lpstr>What is a Neural Network?</vt:lpstr>
      <vt:lpstr>PowerPoint Presentation</vt:lpstr>
      <vt:lpstr>Neural Network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PowerPoint Presentation</vt:lpstr>
      <vt:lpstr>Activation function</vt:lpstr>
      <vt:lpstr>PowerPoint Presentation</vt:lpstr>
      <vt:lpstr>Gradient descent for neural networks</vt:lpstr>
      <vt:lpstr>Formulas for computing derivatives</vt:lpstr>
      <vt:lpstr>PowerPoint Presentation</vt:lpstr>
      <vt:lpstr>Computing gradients</vt:lpstr>
      <vt:lpstr>PowerPoint Presentation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Shahariar Rabby</cp:lastModifiedBy>
  <cp:revision>35</cp:revision>
  <dcterms:created xsi:type="dcterms:W3CDTF">2017-07-05T17:13:12Z</dcterms:created>
  <dcterms:modified xsi:type="dcterms:W3CDTF">2017-09-07T22:28:18Z</dcterms:modified>
</cp:coreProperties>
</file>