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4201A-C32E-244D-B4F6-4BDDD67F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27F1F1-8FFA-E734-35A3-83009ED9D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90BCA-E05D-1DC8-90D9-4BB95198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B35-81EF-4267-9F8D-D98181F2A839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96CA3-10C8-B33C-0257-58C1CA90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60957-764A-9BE8-82B3-3DA0BEE2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ECAB-98A5-4649-B818-EEC28547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7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54582-3A42-7843-88A6-F624187B7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8C42E7-9C9E-BD78-C494-80F60EDE1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41718-9DF4-6AF0-758C-E6ADFFD6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B35-81EF-4267-9F8D-D98181F2A839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30BCE-34E8-12B1-DA84-1D71BC7A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08849-117C-7BEE-B691-79BD936F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ECAB-98A5-4649-B818-EEC28547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7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43828B-34CC-4582-508B-A756CB45B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85016-3DC6-B70B-7F1A-94008B30A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9A656-74E2-B151-E344-C0323435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B35-81EF-4267-9F8D-D98181F2A839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9D020-FA8F-3C6C-63F0-504FA4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ADF03-4C7F-90E8-2828-113F2CFD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ECAB-98A5-4649-B818-EEC28547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9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78AD-29B0-C491-9189-2C608B99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F65E3-9C43-F96B-8BB7-7A2FCF663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C36AAF-B2EE-CA51-C0C3-78D4C9D5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B35-81EF-4267-9F8D-D98181F2A839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83EA9-4D1B-4275-3803-E9084BDB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5124B-502A-C956-1EC3-14D6483C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ECAB-98A5-4649-B818-EEC28547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09812-A8ED-BF01-9C9C-07D624EF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6D90E7-D6C2-FAD6-BE5C-0C80FBFE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F2E0A-1903-324C-7205-C88E9BFD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B35-81EF-4267-9F8D-D98181F2A839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ACF8A-4E6B-AC7D-0664-E0830FB6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51ADF-0C27-C80F-D5C4-4378E20E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ECAB-98A5-4649-B818-EEC28547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7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6767E-73A9-D404-EC62-BA3A7A0A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EB714-F808-079A-5C7C-B5A67D225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A12D15-E63F-FDFE-0604-4A85B7F94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7DAA3F-A60B-DB91-5E31-C35B7E83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B35-81EF-4267-9F8D-D98181F2A839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1D0736-6F50-B43D-220A-76462B61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FAEEC9-B8E2-2D28-C842-6C8B1766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ECAB-98A5-4649-B818-EEC28547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7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9D59D-1831-D30B-B464-D042D338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379A7D-20FA-6109-588C-4215107C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C89881-C03B-F64F-5010-EBDFD0B5E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6B8C9B-01F2-49D5-2884-B3BF7CA1D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609678-2060-9E56-416D-F649B64B6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E0FE1C-C7D6-1188-172C-FD250F8D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B35-81EF-4267-9F8D-D98181F2A839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48BA72-8F68-CD75-0BC1-A99F4585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35D4B9-DD92-1C74-9CEE-8B094DA6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ECAB-98A5-4649-B818-EEC28547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3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B614-2C57-D2BE-3FD7-B3940205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060BB4-8A76-0EA8-6EA9-14B3CB1E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B35-81EF-4267-9F8D-D98181F2A839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9BD1DF-E5F2-00A2-90D9-F4C47A65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7C735A-D1AD-229A-A914-684C525A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ECAB-98A5-4649-B818-EEC28547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2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CE9202-3669-E68F-8E90-E6D15ECD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B35-81EF-4267-9F8D-D98181F2A839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204FCB-F98B-72AF-F36A-905CCDDC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267EEA-66DF-1220-35F0-06474656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ECAB-98A5-4649-B818-EEC28547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1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B32A1-5721-AE89-61E0-C35B3215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9B61B-6AA4-CFE1-8415-E5B033006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377DF2-5D13-6453-D219-A8B47FD6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4E9A9-E6EA-52AD-C9BA-7D26D787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B35-81EF-4267-9F8D-D98181F2A839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B885BB-AEAF-4921-9D07-07D1F9ED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8790C-B8E8-A00C-EF83-EC6036DE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ECAB-98A5-4649-B818-EEC28547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6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8FE7F-26B2-7786-DBD3-24470E7E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298CC7-75D3-72B4-E7EF-270F3BB7D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658404-6018-2B7F-5CEF-85DE1C5A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539077-146C-0CE9-449F-290FA3AD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1B35-81EF-4267-9F8D-D98181F2A839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DA861-817F-5304-B3E6-BBAC1749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94127-53DE-B5BA-758A-6CD19C24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4ECAB-98A5-4649-B818-EEC28547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514885-FC36-4DDD-89E6-07C7E463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644F0-E517-91C2-B3AE-82F5C9516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0F2D7-E15F-17DD-D74C-E53755422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1B35-81EF-4267-9F8D-D98181F2A839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C3287-4E4D-9925-D701-277FD2BDD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BC207-68D6-8446-19F9-1DFB66DF4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4ECAB-98A5-4649-B818-EEC285472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4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71369A5-BF31-85E9-09E8-E0CB9FDFD6D6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D6F1B-576D-4912-DDB9-040AB4BD71BD}"/>
              </a:ext>
            </a:extLst>
          </p:cNvPr>
          <p:cNvSpPr txBox="1"/>
          <p:nvPr/>
        </p:nvSpPr>
        <p:spPr>
          <a:xfrm>
            <a:off x="2166258" y="854530"/>
            <a:ext cx="677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第二次组会汇报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F0C29A-AB77-DD5F-6975-45F9D745B1D9}"/>
              </a:ext>
            </a:extLst>
          </p:cNvPr>
          <p:cNvSpPr txBox="1"/>
          <p:nvPr/>
        </p:nvSpPr>
        <p:spPr>
          <a:xfrm>
            <a:off x="9731829" y="5660571"/>
            <a:ext cx="141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2025/5/12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464620-C14A-7CB8-0577-5826484694A3}"/>
              </a:ext>
            </a:extLst>
          </p:cNvPr>
          <p:cNvSpPr txBox="1"/>
          <p:nvPr/>
        </p:nvSpPr>
        <p:spPr>
          <a:xfrm>
            <a:off x="7333121" y="4452257"/>
            <a:ext cx="165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范家豪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5577EA-2B94-53C7-FFE9-281CDE9580C2}"/>
              </a:ext>
            </a:extLst>
          </p:cNvPr>
          <p:cNvSpPr txBox="1"/>
          <p:nvPr/>
        </p:nvSpPr>
        <p:spPr>
          <a:xfrm>
            <a:off x="6320750" y="4559978"/>
            <a:ext cx="29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721D87-1019-778A-26A0-676BE0458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99" y="46721"/>
            <a:ext cx="8987893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9ED15D-0795-4982-3FDB-7C40D0A04358}"/>
              </a:ext>
            </a:extLst>
          </p:cNvPr>
          <p:cNvSpPr txBox="1"/>
          <p:nvPr/>
        </p:nvSpPr>
        <p:spPr>
          <a:xfrm>
            <a:off x="253629" y="327048"/>
            <a:ext cx="157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神经网络结构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F015A6-097B-B7B5-F6F7-9E9CCDE6D8B8}"/>
              </a:ext>
            </a:extLst>
          </p:cNvPr>
          <p:cNvSpPr txBox="1"/>
          <p:nvPr/>
        </p:nvSpPr>
        <p:spPr>
          <a:xfrm>
            <a:off x="298527" y="12370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符号含义说明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1B3B2F-F71C-31C8-CDD0-CE398B060CC2}"/>
              </a:ext>
            </a:extLst>
          </p:cNvPr>
          <p:cNvSpPr txBox="1"/>
          <p:nvPr/>
        </p:nvSpPr>
        <p:spPr>
          <a:xfrm>
            <a:off x="720841" y="7820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与</a:t>
            </a:r>
          </a:p>
        </p:txBody>
      </p:sp>
    </p:spTree>
    <p:extLst>
      <p:ext uri="{BB962C8B-B14F-4D97-AF65-F5344CB8AC3E}">
        <p14:creationId xmlns:p14="http://schemas.microsoft.com/office/powerpoint/2010/main" val="141722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87688E-FC33-30EC-E8EB-6C0F38F5D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752600"/>
            <a:ext cx="11868150" cy="3352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B1054A-77D4-31FC-FCB4-DBF8998D23C5}"/>
              </a:ext>
            </a:extLst>
          </p:cNvPr>
          <p:cNvSpPr txBox="1"/>
          <p:nvPr/>
        </p:nvSpPr>
        <p:spPr>
          <a:xfrm>
            <a:off x="407141" y="30035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定义损失函数和激活函数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DEFAD0-9745-4403-8299-9F4B3AAAF338}"/>
              </a:ext>
            </a:extLst>
          </p:cNvPr>
          <p:cNvSpPr txBox="1"/>
          <p:nvPr/>
        </p:nvSpPr>
        <p:spPr>
          <a:xfrm>
            <a:off x="600701" y="1141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前向传播递推公式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BC0A07-B26A-EDD6-A570-B6450F67E026}"/>
              </a:ext>
            </a:extLst>
          </p:cNvPr>
          <p:cNvSpPr txBox="1"/>
          <p:nvPr/>
        </p:nvSpPr>
        <p:spPr>
          <a:xfrm>
            <a:off x="1254797" y="7269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与</a:t>
            </a:r>
          </a:p>
        </p:txBody>
      </p:sp>
    </p:spTree>
    <p:extLst>
      <p:ext uri="{BB962C8B-B14F-4D97-AF65-F5344CB8AC3E}">
        <p14:creationId xmlns:p14="http://schemas.microsoft.com/office/powerpoint/2010/main" val="238513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BA15175-A179-F184-8606-966A66636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26" y="0"/>
            <a:ext cx="7432693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6F6AA04-D6CF-58A3-4EA9-4005469ED320}"/>
              </a:ext>
            </a:extLst>
          </p:cNvPr>
          <p:cNvSpPr txBox="1"/>
          <p:nvPr/>
        </p:nvSpPr>
        <p:spPr>
          <a:xfrm>
            <a:off x="313699" y="480560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从输出层到倒数第二层的递推</a:t>
            </a:r>
          </a:p>
        </p:txBody>
      </p:sp>
    </p:spTree>
    <p:extLst>
      <p:ext uri="{BB962C8B-B14F-4D97-AF65-F5344CB8AC3E}">
        <p14:creationId xmlns:p14="http://schemas.microsoft.com/office/powerpoint/2010/main" val="218557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FBD1D1-C0D9-ADE2-532E-AA862579C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20" y="60071"/>
            <a:ext cx="1119232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D7DE17-A376-5695-7E5D-BBED04D97A93}"/>
              </a:ext>
            </a:extLst>
          </p:cNvPr>
          <p:cNvSpPr txBox="1"/>
          <p:nvPr/>
        </p:nvSpPr>
        <p:spPr>
          <a:xfrm>
            <a:off x="7809109" y="513933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反向传播的四个方程</a:t>
            </a:r>
          </a:p>
        </p:txBody>
      </p:sp>
    </p:spTree>
    <p:extLst>
      <p:ext uri="{BB962C8B-B14F-4D97-AF65-F5344CB8AC3E}">
        <p14:creationId xmlns:p14="http://schemas.microsoft.com/office/powerpoint/2010/main" val="410209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宽屏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家豪 范</dc:creator>
  <cp:lastModifiedBy>家豪 范</cp:lastModifiedBy>
  <cp:revision>1</cp:revision>
  <dcterms:created xsi:type="dcterms:W3CDTF">2025-05-12T15:03:21Z</dcterms:created>
  <dcterms:modified xsi:type="dcterms:W3CDTF">2025-05-12T15:15:08Z</dcterms:modified>
</cp:coreProperties>
</file>