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9" r:id="rId3"/>
    <p:sldId id="261" r:id="rId4"/>
    <p:sldId id="272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21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0:35.5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38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24575,'0'39'0,"3"129"0,0-133 0,1 0 0,16 61 0,11-12 0,-30-81 0,0 0 0,0 0 0,1 1 0,-1-1 0,1 0 0,0-1 0,0 1 0,0 0 0,0 0 0,1-1 0,-1 1 0,1-1 0,-1 0 0,1 0 0,3 2 0,-4-2 0,0-1 0,0 0 0,0 0 0,0 0 0,0-1 0,0 1 0,0 0 0,0-1 0,0 1 0,0-1 0,0 0 0,1 0 0,-1 0 0,0 0 0,0 0 0,0 0 0,0-1 0,1 1 0,-1-1 0,0 1 0,0-1 0,0 0 0,0 0 0,3-1 0,8-8 0,0-1 0,0 0 0,-1-1 0,0 0 0,-1-1 0,-1 0 0,9-15 0,55-106 0,-72 129 0,7-14 0,-1 0 0,0-1 0,-2 0 0,0 0 0,-2-1 0,0 1 0,1-22 0,5-18-1365,-8 47-5461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40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24575,'0'-2'0,"1"1"0,-1-1 0,1 0 0,-1 1 0,1-1 0,0 1 0,0-1 0,-1 1 0,1-1 0,0 1 0,0 0 0,1-1 0,-1 1 0,0 0 0,0 0 0,1 0 0,-1 0 0,0 0 0,1 0 0,-1 0 0,1 0 0,-1 1 0,1-1 0,0 1 0,-1-1 0,4 0 0,6-2 0,1 0 0,18-1 0,-26 3 0,9-1 0,1-1 0,19-8 0,-22 7 0,-1 1 0,1 0 0,-1 0 0,1 2 0,13-2 0,-20 3 0,8-1 0,-1 1 0,1 1 0,12 2 0,-20-3 0,0 2 0,0-1 0,0 0 0,0 1 0,0 0 0,0 0 0,0 0 0,-1 0 0,1 1 0,-1-1 0,6 6 0,70 62 0,-77-67-97,1 0-1,-1 0 1,0 0-1,0 0 1,-1 0-1,1 0 1,-1 0-1,0 1 1,1-1-1,-2 0 1,1 1-1,0-1 0,0 8 1,0 1-6729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40.4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 24575,'1'0'0,"0"0"0,-1 0 0,1 0 0,0 0 0,0 0 0,0 0 0,0 0 0,0 0 0,-1 1 0,1-1 0,0 0 0,0 0 0,0 1 0,-1-1 0,1 1 0,0-1 0,0 1 0,-1-1 0,1 1 0,0-1 0,-1 1 0,1 0 0,-1-1 0,1 1 0,-1 0 0,1-1 0,-1 1 0,1 0 0,-1 0 0,0 0 0,1-1 0,-1 1 0,0 0 0,0 0 0,0 0 0,1 0 0,-1 0 0,0-1 0,0 1 0,-1 1 0,1 5 0,-1-1 0,0 1 0,-1-1 0,-3 10 0,1 0 0,-3 9 0,0 1 0,-18 38 0,12-31-351,-11 46-1,21-68-310,-1 3-6164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41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24575,'1'19'0,"1"1"0,1-1 0,1 0 0,9 27 0,-7-26 0,-1 0 0,-1 1 0,4 34 0,-8 312 0,-1-174 0,1-78-1365,0-101-5461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41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24575,'2'0'0,"0"1"0,0-1 0,0 1 0,0 0 0,0-1 0,0 1 0,0 0 0,0 0 0,0 1 0,0-1 0,0 0 0,-1 0 0,1 1 0,2 2 0,20 26 0,-4 0 0,27 56 0,-34-54 0,-1-1 0,-2 2 0,8 44 0,-4-22 0,-2-6 0,-2 1 0,-2 1 0,2 82 0,-6 29 0,1 65 0,-7-168 0,-18 110 0,3-81 129,-52 247-1623,64-311-5332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47:3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1 187 24575,'3'131'0,"-1"-102"0,2 0 0,10 41 0,5 7 0,17 58 0,-30-108 0,-5-23 0,0 1 0,0-1 0,0 1 0,0-1 0,1 0 0,-1 0 0,1 0 0,0 1 0,5 6 0,-7-11 0,1 0 0,-1 1 0,0-1 0,0 0 0,1 1 0,-1-1 0,0 0 0,1 0 0,-1 1 0,0-1 0,1 0 0,-1 0 0,0 0 0,1 0 0,-1 1 0,1-1 0,-1 0 0,0 0 0,1 0 0,-1 0 0,1 0 0,-1 0 0,0 0 0,1 0 0,-1 0 0,1 0 0,-1 0 0,0 0 0,1-1 0,9-9 0,1-21 0,-10 29 0,71-229 0,-58 193 0,1 0 0,31-51 0,52-65 0,-93 148 0,3-7 0,1 1 0,1 0 0,11-12 0,-20 24 0,-1 0 0,0-1 0,1 1 0,-1-1 0,0 1 0,1 0 0,-1 0 0,1-1 0,-1 1 0,0 0 0,1 0 0,-1-1 0,1 1 0,-1 0 0,1 0 0,-1 0 0,1 0 0,-1 0 0,1 0 0,-1 0 0,1 0 0,-1 0 0,0 0 0,1 0 0,-1 0 0,1 0 0,0 0 0,0 1 0,-1-1 0,1 1 0,-1-1 0,1 1 0,-1 0 0,1-1 0,-1 1 0,0 0 0,1-1 0,-1 1 0,0 0 0,1-1 0,-1 1 0,0 0 0,0 1 0,2 33 0,-2-31 0,0 7 0,-1 3 0,1 1 0,0-1 0,1 0 0,1 0 0,6 23 0,10 20 0,-1 1 0,11 83 0,-26-120 0,2 0 0,0-1 0,11 32 0,-15-51 0,0-1 0,0 1 0,0-1 0,0 0 0,0 1 0,1-1 0,-1 1 0,0-1 0,0 0 0,0 1 0,0-1 0,1 0 0,-1 1 0,0-1 0,1 0 0,-1 1 0,0-1 0,0 0 0,1 1 0,-1-1 0,1 0 0,-1 0 0,0 0 0,1 1 0,-1-1 0,0 0 0,1 0 0,-1 0 0,1 0 0,-1 0 0,0 0 0,1 0 0,-1 0 0,1 0 0,-1 0 0,1 0 0,-1 0 0,0 0 0,1 0 0,-1 0 0,1 0 0,-1 0 0,0 0 0,1-1 0,-1 1 0,1 0 0,-1 0 0,0 0 0,1-1 0,-1 1 0,0 0 0,1-1 0,-1 1 0,0 0 0,0-1 0,1 1 0,-1 0 0,0-1 0,0 1 0,18-27 0,-16 22 0,21-39 0,-2-2 0,24-76 0,11-92 0,-49 186-341,1 0 0,2 0-1,16-32 1,-19 45-6485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47:42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24575,'0'254'-1365,"0"-244"-5461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47:47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24575,'0'8'0,"0"0"0,1 0 0,0 0 0,1 0 0,0-1 0,0 1 0,1 0 0,3 7 0,6 26 0,-10-33 0,0-1 0,0 1 0,0-1 0,1 0 0,0 0 0,7 11 0,-7-11 0,1 0 0,-1 0 0,0 0 0,0 1 0,-1-1 0,0 1 0,0 0 0,-1-1 0,1 13 0,5 22 0,-2-2-1365,-4-28-5461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2:32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1 24575,'-4'0'0,"1"1"0,0-1 0,0 1 0,0 0 0,0 0 0,0 0 0,0 0 0,0 1 0,1-1 0,-1 1 0,0 0 0,1 0 0,-1 0 0,1 0 0,0 0 0,-1 0 0,1 1 0,0-1 0,-2 4 0,-5 8 0,1 0 0,-11 22 0,13-23 0,-13 26 0,4-8 0,-18 30 0,28-53 0,0 0 0,1 0 0,0 1 0,1-1 0,0 1 0,0 0 0,1 0 0,0 0 0,0 0 0,1 0 0,1 0 0,-1 0 0,2 14 0,-1 34 0,-1-35 0,1 0 0,5 44 0,-3-59 0,1 1 0,-1-1 0,1 0 0,1 0 0,-1 0 0,1-1 0,0 1 0,1-1 0,8 10 0,8 13 0,-18-26-86,0 0 1,-1 0-1,1 0 0,1 0 0,-1 0 1,0-1-1,1 1 0,6 3 0,-7-4-507,5 3-6233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2:33.7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24575,'2'2'0,"1"0"0,-1 0 0,0 1 0,0-1 0,0 1 0,0-1 0,0 1 0,0 0 0,-1 0 0,1 0 0,-1 0 0,0 0 0,0 0 0,0 0 0,0 0 0,0 5 0,2 33 0,-3 82 0,-1-49 0,1 1-1365,0-63-5461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1:46.7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174 110 24575,'-3'0'0,"-3"0"0,-3-3 0,-3-3 0,-5-3 0,-4-5 0,-6-6 0,-9-7 0,-6-4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2:34.4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24575,'3'0'0,"0"0"0,0 1 0,0 0 0,0-1 0,0 1 0,0 0 0,0 0 0,-1 1 0,1-1 0,0 1 0,-1-1 0,1 1 0,-1 0 0,1 0 0,-1 0 0,0 0 0,0 0 0,0 1 0,0-1 0,0 1 0,0-1 0,2 6 0,3 6 0,0 1 0,-2 0 0,6 19 0,-6-19 0,16 58 0,-11-34 0,26 63 0,-32-93 0,-1 0 0,1 0 0,-2 0 0,1 1 0,1 14 0,-4-20 0,1-1 0,-1 1 0,0-1 0,0 1 0,-1-1 0,1 1 0,-1-1 0,0 0 0,0 1 0,0-1 0,0 0 0,0 1 0,-1-1 0,1 0 0,-1 0 0,0 0 0,0 0 0,-5 4 0,-35 31 0,-70 47 0,90-66-1365,14-10-5461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48:05.2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1 278 24575,'1'-1'0,"0"-1"0,0 1 0,0 0 0,1 0 0,-1 0 0,1 0 0,-1 1 0,1-1 0,-1 0 0,1 0 0,-1 1 0,1-1 0,-1 1 0,1 0 0,0-1 0,-1 1 0,1 0 0,0 0 0,-1 0 0,3 0 0,-2 1 0,1-1 0,0 1 0,0 0 0,-1 0 0,1 0 0,-1 1 0,1-1 0,-1 0 0,0 1 0,5 3 0,1 4 0,1 0 0,-1 0 0,-1 1 0,8 12 0,4 8 0,-1 1 0,-2 1 0,-1 0 0,-1 1 0,-2 0 0,-2 1 0,11 57 0,-13-46 0,2 0 0,22 58 0,-24-76 0,-7-20 0,1-1 0,-1 0 0,1 0 0,1 0 0,-1 0 0,5 6 0,-7-11 0,0-1 0,0 0 0,1 0 0,-1 0 0,0 0 0,0 1 0,0-1 0,0 0 0,0 0 0,1 0 0,-1 0 0,0 0 0,0 0 0,0 0 0,0 0 0,1 1 0,-1-1 0,0 0 0,0 0 0,0 0 0,1 0 0,-1 0 0,0 0 0,0 0 0,0 0 0,1 0 0,-1 0 0,0 0 0,0 0 0,0 0 0,1 0 0,-1-1 0,0 1 0,0 0 0,0 0 0,0 0 0,1 0 0,-1 0 0,0 0 0,7-9 0,2-12 0,18-115 0,0-2 0,37-114 0,-34 163 0,-21 67 0,-10 21 0,1 1 0,0 0 0,0 0 0,0 0 0,0-1 0,0 1 0,0 0 0,1 0 0,-1 0 0,0 0 0,0-1 0,0 1 0,0 0 0,0 0 0,0 0 0,0 0 0,0-1 0,0 1 0,0 0 0,1 0 0,-1 0 0,0 0 0,0 0 0,0-1 0,0 1 0,0 0 0,0 0 0,1 0 0,-1 0 0,0 0 0,0 0 0,0 0 0,0 0 0,1 0 0,-1 0 0,0 0 0,0 0 0,0 0 0,1 0 0,-1 0 0,0 0 0,0 0 0,1 0 0,3 10 0,4 26 0,-5-21 0,77 304 0,-70-278 0,2-1 0,2-1 0,20 43 0,-31-116 0,12-171 0,-3 72 0,-7 21 0,14-139 0,-2 166-1365,-13 69-5461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48:05.8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24575,'3'3'0,"-1"-1"0,1 0 0,-1 0 0,0 0 0,0 1 0,-1-1 0,1 0 0,0 1 0,-1-1 0,1 1 0,-1-1 0,0 1 0,0 0 0,0 0 0,1 5 0,0 11 0,0 33 0,-2-31 0,4 24 0,14 43 0,-11-62 0,-2 1 0,0 1 0,0 29 0,-5-41-1365,0-1-5461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48:06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24575,'17'-1'0,"-10"1"0,-1-1 0,0 1 0,1 1 0,8 1 0,-14-2 0,1 0 0,0 1 0,-1-1 0,1 1 0,-1 0 0,1-1 0,-1 1 0,1 0 0,-1 0 0,0 0 0,1 0 0,-1 0 0,0 1 0,0-1 0,1 0 0,-1 0 0,0 1 0,-1-1 0,1 1 0,0-1 0,1 2 0,9 33 0,0 0 0,-3 0 0,8 75 0,-16-111 0,2 5 0,-2-1 0,1 1 0,0 0 0,-1 0 0,0 0 0,0-1 0,-1 1 0,1 0 0,-1 0 0,0-1 0,0 1 0,0 0 0,-1-1 0,-4 9 0,6-13 0,-1 1 0,1-1 0,-1 1 0,1-1 0,-1 1 0,1-1 0,0 1 0,-1-1 0,1 1 0,0-1 0,-1 1 0,1 0 0,0-1 0,0 1 0,-1-1 0,1 1 0,0 0 0,0-1 0,0 1 0,0 0 0,0-1 0,0 1 0,0 0 0,0-1 0,0 1 0,0-1 0,1 1 0,-1 0 0,0-1 0,0 1 0,0 0 0,1-1 0,-1 1 0,0-1 0,1 1 0,0 0 0,1 0 0,0 0 0,0 0 0,0-1 0,0 1 0,0-1 0,0 1 0,0-1 0,0 0 0,1 1 0,2-2 0,0 1 0,-1 0 0,1-1 0,0 1 0,0-1 0,0 0 0,-1-1 0,1 1 0,-1-1 0,1 0 0,-1 0 0,7-4 0,3-5 0,25-21 0,-25 20 0,45-40 0,77-88 0,-133 136 0,1-1 0,0 1 0,1 0 0,-1 0 0,1 0 0,0 1 0,0 0 0,5-3 0,-7 4 0,0 1 0,1 0 0,-1 0 0,0 1 0,1-1 0,-1 1 0,1 0 0,-1-1 0,1 1 0,-1 1 0,0-1 0,1 1 0,-1-1 0,6 3 0,53 14-1365,-49-13-5461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2:35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24575,'-1'0'0,"0"0"0,0 0 0,0 1 0,-1-1 0,2 0 0,-1 1 0,0-1 0,0 1 0,0-1 0,0 1 0,0-1 0,0 1 0,0 0 0,1 0 0,-1-1 0,0 1 0,0 0 0,1 0 0,-1 0 0,1 0 0,-1 1 0,-12 24 0,8-13 0,-11 14 0,13-23 0,0 0 0,0 0 0,1 0 0,0 0 0,0 0 0,0 1 0,0-1 0,1 1 0,-1 0 0,0 9 0,1 135 0,3-69 0,-2-71 49,0-1 0,1 0 0,0 0-1,1 0 1,-1 0 0,7 14 0,-7-19-131,0 0 1,0 0 0,1-1 0,-1 1-1,1 0 1,0-1 0,0 1-1,0-1 1,0 1 0,0-1 0,1 0-1,-1 0 1,1 0 0,-1 0 0,1-1-1,0 1 1,0-1 0,-1 1-1,1-1 1,5 1 0,3 0-6745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2:36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24575,'0'7'0,"1"1"0,0-1 0,4 13 0,2 15 0,-6 99 0,0 3 0,-1-134-124,1 0 0,-1 0 0,1 0 0,0 0 0,-1 0 0,1-1-1,1 1 1,-1 0 0,0-1 0,2 4 0,3 1-6702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2:36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24575,'22'0'0,"-10"-1"0,0 1 0,1 0 0,-1 1 0,24 5 0,-33-5 0,1 1 0,-1-1 0,0 0 0,1 1 0,-1 0 0,0 0 0,0 0 0,0 0 0,0 0 0,0 1 0,-1-1 0,1 1 0,-1 0 0,1 0 0,-1-1 0,0 2 0,0-1 0,-1 0 0,1 0 0,-1 1 0,2 3 0,13 35 0,-10-28 0,0 0 0,-1 0 0,-1 1 0,-1-1 0,4 31 0,-6-33 0,1 15 0,-2 0 0,0 0 0,-6 35 0,3-51 0,0 0 0,-1 0 0,0-1 0,-1 1 0,0-1 0,-11 17 0,-45 53 0,16-23 0,11-9-1365,26-35-5461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4:0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24575,'2'43'0,"15"79"0,2 11 0,-11 551-480,-9-415 549,3-217-1063,2-35-5792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4:05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 24575,'64'-1'0,"70"2"0,-129 0 0,0 0 0,0 0 0,0 0 0,0 1 0,0-1 0,0 1 0,0 0 0,-1 1 0,1-1 0,-1 1 0,0 0 0,1 0 0,-1 0 0,-1 1 0,1 0 0,0-1 0,-1 1 0,0 0 0,0 1 0,0-1 0,0 1 0,-1-1 0,1 1 0,-1 0 0,-1-1 0,1 1 0,-1 0 0,1 1 0,-1-1 0,-1 0 0,1 0 0,-1 6 0,0 16 0,-1 0 0,-7 47 0,5-64 0,1 0 0,-1 0 0,-1 0 0,0 0 0,0 0 0,-1-1 0,0 0 0,-1 0 0,0 0 0,-8 9 0,-9 4 0,-1-1 0,-1-1 0,0-2 0,-44 25 0,66-41 0,-6 2 0,1 1 0,0 1 0,1-1 0,0 1 0,-1 0 0,-8 12 0,14-16-85,0-1 0,0 1-1,0 0 1,0-1 0,0 1-1,0-1 1,0 1 0,0-1-1,0 0 1,-1 0 0,1 0-1,0 0 1,-1-1 0,1 1-1,-5 0 1,-5 0-6741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4:06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24575,'2'0'0,"4"2"0,1 4 0,-1 6 0,-2 3 0,-1 7 0,-1 8 0,-1 3 0,-1 2 0,0 0 0,0 1 0,-1 0 0,1-1 0,0-3 0,0-6 0,0-4 0,0-3 0,0-5-8191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2:48.1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365 578 24575,'0'-34'0,"1"7"0,-1 0 0,-1 0 0,-2 0 0,0 1 0,-12-43 0,-1 15 0,9 29 0,-1 0 0,0 1 0,-2 0 0,-1 1 0,-20-33 0,22 43 0,-1 1 0,0 0 0,-1 1 0,0 0 0,-1 0 0,0 1 0,-21-13 0,32 22 0,0 0 0,0 1 0,0-1 0,0 1 0,1-1 0,-1 1 0,0-1 0,0 1 0,0 0 0,0-1 0,0 1 0,-1 0 0,1 0 0,0 0 0,0 0 0,0 0 0,0 0 0,0 0 0,0 0 0,0 0 0,0 0 0,0 0 0,0 1 0,0-1 0,0 0 0,0 1 0,0-1 0,0 1 0,0-1 0,0 1 0,0 0 0,0-1 0,1 1 0,-1 0 0,0 0 0,0-1 0,1 1 0,-1 0 0,1 0 0,-1 0 0,1 0 0,-1 0 0,1 0 0,-1 0 0,1 0 0,-1 1 0,-1 6 0,0 0 0,0 1 0,1-1 0,-1 15 0,2-18 0,-4 269 0,6-94 0,-1-194 0,2 0 0,0 0 0,0 1 0,1 0 0,10-22 0,5-17 0,-7 8 0,-2-2 0,-2 0 0,3-65 0,-15 81 0,4 29 0,0 1 0,0-1 0,-1 1 0,1-1 0,0 1 0,0-1 0,-1 1 0,1-1 0,0 1 0,0-1 0,-1 1 0,1-1 0,-1 1 0,1 0 0,0-1 0,-1 1 0,1 0 0,-2-1 0,2 1 0,-1 0 0,1 0 0,0 0 0,-1 0 0,1 0 0,-1 1 0,1-1 0,-1 0 0,1 0 0,-1 1 0,1-1 0,0 0 0,-1 0 0,1 1 0,-1-1 0,1 0 0,0 1 0,-1-1 0,1 1 0,0-1 0,0 1 0,-1-1 0,1 0 0,0 1 0,0 0 0,-4 6 0,1 0 0,0 1 0,1-1 0,0 0 0,-3 14 0,-2 44 0,4-31 0,-20 118 0,-71 244 0,79-349-1365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4:08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24575,'-1'1'0,"1"0"0,0 0 0,-1 0 0,1 0 0,-1 0 0,0-1 0,1 1 0,-1 0 0,0 0 0,1 0 0,-1-1 0,0 1 0,0 0 0,0-1 0,-1 2 0,-8 7 0,7-2 0,0 0 0,1 0 0,0 0 0,0 0 0,0 1 0,-1 13 0,2-12 0,0-1 0,0 0 0,-1 1 0,-1-1 0,-3 9 0,-1 2 0,0 0 0,1 0 0,1 0 0,0 1 0,2 0 0,-2 22 0,4-21 0,1 36 0,1-50 0,0 1 0,0-1 0,1 1 0,0-1 0,0 1 0,0-1 0,8 14 0,7 4-273,0 0 0,2-2 0,1 0 0,42 38 0,-51-51-6553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4:09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24575,'0'2'0,"0"4"0,2 4 0,2 1 0,-1 3 0,-1 3 0,0 2 0,-1 1 0,0-2 0,-1 2 0,0 0 0,0-1 0,0-1 0,0-3-8191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0:54:09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24575,'3'1'0,"0"0"0,0 0 0,0 1 0,0-1 0,-1 1 0,1-1 0,0 1 0,-1 0 0,1 0 0,-1 1 0,0-1 0,3 4 0,3 1 0,13 13 0,-1 2 0,0 0 0,-1 1 0,-2 1 0,-1 1 0,0 0 0,-2 1 0,17 42 0,-26-54 0,0 1 0,-1 0 0,0-1 0,2 23 0,-5-28 0,-1 0 0,0 0 0,0 1 0,-1-1 0,0 0 0,-1 0 0,1 0 0,-7 14 0,-49 135 0,53-143-1365,1-3-5461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0:10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623 303 24575,'-1'-5'0,"1"1"0,-1-1 0,0 1 0,0-1 0,0 1 0,-1 0 0,1-1 0,-1 1 0,0 0 0,-1 0 0,-2-5 0,-7-7 0,-19-20 0,-3-5 0,27 31 0,1-1 0,0 0 0,0 1 0,2-2 0,-5-12 0,7 20 0,0 0 0,0 0 0,-1 0 0,1 0 0,-1 0 0,0 0 0,0 1 0,0-1 0,0 1 0,-1 0 0,0 0 0,-6-5 0,5 5 0,1 1 0,-1-1 0,0 0 0,0 1 0,0 0 0,0 0 0,0 1 0,0-1 0,0 1 0,-10-1 0,12 3 0,0-1 0,0 0 0,0 1 0,0 0 0,0 0 0,1 0 0,-1 0 0,0 0 0,1 1 0,-1-1 0,1 1 0,-1-1 0,1 1 0,-3 3 0,-31 35 0,18-20 0,-114 133 0,114-129 0,2 1 0,0 0 0,2 1 0,-20 50 0,13-28 0,16-39 0,0 0 0,1 1 0,1 0 0,-1-1 0,2 2 0,-1-1 0,1 0 0,-1 15 0,3 5 0,2 122 0,-2-148 0,1 0 0,-1 0 0,1 0 0,-1 0 0,1 0 0,1 0 0,-1 0 0,0-1 0,1 1 0,0 0 0,0-1 0,0 0 0,0 1 0,0-1 0,1 0 0,-1 0 0,1 0 0,0 0 0,0-1 0,0 1 0,0-1 0,1 0 0,-1 0 0,1 0 0,-1 0 0,1 0 0,0-1 0,-1 0 0,1 0 0,0 0 0,0 0 0,0 0 0,6-1 0,8 1 0,-1 0 0,0-1 0,0 0 0,0-1 0,17-4 0,-29 3 0,-1 0 0,1 0 0,-1 0 0,1-1 0,-1 0 0,0 0 0,0 0 0,0 0 0,-1-1 0,1 1 0,5-9 0,15-12 0,-13 14 0,-1-1 0,0 0 0,-1 0 0,0-1 0,14-24 0,28-71 0,-29 57 0,-12 24 0,-1 0 0,10-50 0,-3 10 0,-13 50 0,1 0 0,-2-1 0,0 1 0,-1-23 0,-2 66 0,-1 1 0,-1 0 0,-7 29 0,3-25 0,2 0 0,-1 51 0,7 68 0,1-57 0,-4-4 0,4 87 0,-1-174-47,-1 0 0,1-1 0,0 1 0,0 0 0,0 0 0,0 0 0,1-1 0,-1 1 0,1-1-1,0 1 1,0-1 0,-1 0 0,1 1 0,1-1 0,-1 0 0,0 0 0,0 0 0,1-1 0,-1 1 0,1-1 0,0 1 0,-1-1-1,1 0 1,0 0 0,0 0 0,0 0 0,0-1 0,3 1 0,6 1-6779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0:12.5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1 24575,'-3'0'0,"0"0"0,1 1 0,-1 0 0,1-1 0,-1 1 0,0 0 0,1 0 0,0 0 0,-1 1 0,1-1 0,0 1 0,0-1 0,-1 1 0,1 0 0,0-1 0,-2 5 0,-5 3 0,1 1 0,-7 14 0,7-12 0,-9 15 0,-22 50 0,36-68 0,0 0 0,0 0 0,1 1 0,0-1 0,1 0 0,-1 18 0,6 58 0,-3-80 19,0 1 0,0 0 0,0-1 0,1 1 0,0-1 0,0 0 0,1 1 0,-1-1 0,1 0 0,0-1 0,0 1 0,1 0 0,0-1 0,-1 0 0,1 0 0,1 0 0,4 4 0,-1-2-190,1-1 0,-1 0 1,1 0-1,0-1 0,0 0 1,1-1-1,-1 1 0,1-2 1,11 2-1,-9-2-6655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0:13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24575,'1'71'0,"0"-20"0,-6 69 0,0-91 104,-14 44 0,6-22-1677,10-39-5253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0:13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24575,'5'0'0,"9"0"0,-1 0 0,21 4 0,-29-3 0,0 0 0,0 1 0,0-1 0,0 1 0,0 1 0,0-1 0,-1 1 0,1 0 0,6 5 0,-2 1 0,0-1 0,-1 2 0,0-1 0,-1 1 0,0 0 0,-1 1 0,0-1 0,0 1 0,-1 0 0,-1 1 0,0 0 0,0-1 0,-1 1 0,1 12 0,-1-2 0,-2 0 0,0 0 0,-2 0 0,0 0 0,-1 0 0,-2-1 0,0 1 0,-1-1 0,-1 0 0,-1 0 0,-1-1 0,-1 0 0,-17 30 0,16-34 0,0-1 0,-1 1 0,-1-2 0,-1 0 0,0 0 0,-1-1 0,0 0 0,-28 17 0,-16 10-1365,49-33-5461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40:14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 24575,'0'44'0,"-3"109"0,1-125 0,-2 1 0,-1-1 0,-11 37 0,12-51-455,0 0 0,-3 21 0,6-22-6371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17:13.5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17:20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17:21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24575,'3'0'0,"3"0"0,1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33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1 223 24575,'65'1'0,"0"-3"0,0-3 0,66-13 0,-35-3 0,121-10 0,-185 29 0,0-1 0,-1-2 0,1-1 0,47-17 0,-62 17 0,1 1 0,0 0 0,26-3 0,-34 7 0,-1-1 0,0-1 0,11-4 0,-12 4 0,1 0 0,-1 0 0,1 1 0,11-1 0,17-1 0,68-17 0,-91 19 0,-1 0 0,1 1 0,18 0 0,-20 1 0,-1 0 0,0-1 0,0 0 0,0-1 0,20-5 0,0-4-1365,-18 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34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24575,'91'8'0,"-2"-1"0,-81-7 0,1 1 0,0 0 0,-1 0 0,0 0 0,1 1 0,-1 0 0,12 5 0,-17-5 0,0-1 0,0 1 0,-1-1 0,1 1 0,0 0 0,-1 0 0,0 0 0,1 0 0,-1 0 0,0 0 0,0 1 0,0-1 0,0 1 0,-1 0 0,1-1 0,-1 1 0,1 0 0,-1 0 0,0 0 0,0 0 0,0 0 0,-1 0 0,1 4 0,0 3 0,-1 1 0,0-1 0,0 1 0,-1-1 0,-1 1 0,0-1 0,0 0 0,-1 0 0,0 0 0,-6 11 0,1-5 0,-1 0 0,0 0 0,-2-1 0,-22 27 0,28-37-136,-1 1-1,1 1 1,1-1-1,-1 1 1,1 0-1,0 0 1,1 0-1,-1 0 0,-2 11 1,4-7-6690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6T01:26:35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215 1 24575,'-2'8'0,"1"0"0,-1-1 0,-1 1 0,1 0 0,-1-1 0,-8 13 0,9-16 0,-55 96 0,34-62 0,-29 62 0,40-69 0,2 1 0,1 0 0,1 0 0,2 1 0,1 0 0,1 0 0,2 49 0,2 19 0,2 87 0,-1-182 0,0 1 0,1-1 0,-1 0 0,1 0 0,0 1 0,1-1 0,0 0 0,6 10 0,5 5 0,17 19 0,-13-16 0,12 12 0,1-1 0,1-2 0,2-1 0,1-1 0,67 43 0,-62-47 0,121 77 0,-117-79 0,81 35 0,-116-56-170,0-1-1,1 0 0,0 0 1,-1-1-1,1 0 0,0-1 1,11 0-1,-9-1-6655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E4A83-E4ED-4F09-AB3C-ECFAF2ED1484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A9EECE-B543-4F7E-B499-D9E4B39FC5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584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A9EECE-B543-4F7E-B499-D9E4B39FC52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819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DCBDA7-D418-AC8D-DE63-F5464CD82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154631-662B-D1ED-CA18-F2ED355996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69CFA6-BDE3-F290-55BA-0428A0081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4B6417-2D5B-671D-3AB8-73EA9C2C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F47C7C-AF09-F2F0-1315-B794A914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879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1A4E7B-7616-97F3-CCF3-56A19F23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BB60FA-49DB-5F47-D19F-3FF8E6F58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8B9C1-E9CC-26B6-9714-389C3638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B2B0E-9E58-CD1A-C5D5-2FC129AF2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928736-D351-9E09-3E1A-CA731E13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642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4078321-C399-DE62-0341-8CD487B0D9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D88A7F-6164-9F73-C2D1-3D0484618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2F354B-A6B4-31D3-07AF-9BE908E1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183F41-4AF8-0F38-6F7C-C0D9A1F2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241890-568F-6FA0-82F6-FE23F5C24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0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F63BF5-A090-4178-9FDB-B6756B331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F7462C-579A-55A0-D7EF-A689EA48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C69936-F389-500E-036B-42579481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21C74-308B-C0E3-6BAA-26D626C7B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62D37C-3C8A-058F-73C2-E548C978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026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D3DA-3F42-28EB-BCC6-410DA2837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574126-1224-7270-D53C-C1D4E5DE34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C0239F-8714-8335-AE8A-80EA3F37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E1C490-4F51-F591-3FB2-3E9ECD08A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02CF2-89E2-B267-07A1-502877E5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84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28D3-7D68-B149-2DCC-31631ACAA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793B9-7FCB-3939-772E-2D033E45A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451D4-D254-89C4-E4C5-E66E04BAE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ED2CA7-80F0-A587-0C5C-1CAAF23E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A422D-F8DE-3BF4-433E-D75AFF7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063E15-0294-6F04-2614-19173E59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068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36667-1A1F-CC47-3C6A-3C81C24EB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297010-629F-73D0-F3D6-D942F0D3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4AFE45-6DA5-440A-171E-580EEECF3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3FA97E-3C33-7D98-0010-A9B38897AE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39B285A-7483-F871-C32B-78D71DFEF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6539F9-1E23-F68A-A216-665AB9C5B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C9B22D-BD99-F32B-C659-C035AE79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A99BD7-EBE0-70E3-026F-6229FBA7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38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B98DB-8331-B5DB-EE38-D255010E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2F3CD14-9032-34BF-18A5-262018EAB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2D24553-ABEA-4175-9C0B-471230E5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7ABC11-9F1B-48C4-6CEF-F94E9AC3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3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BB10FF5-56F2-75F4-6505-29B4218A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16DC52F-C476-A388-6704-2D25BE5A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2AA05-7FD8-FE8B-0D1E-0D3330A6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2274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1E0E8F-99BD-E197-0BF1-BBB2B8FBB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182E8-BAA7-FFD5-A860-79C4DCC1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7F63C7-A709-80AD-2B93-2FB7190C5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BB0F44-BACB-744B-1AC3-3DEDC57C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A979EB-DCA3-90BA-2B41-439D722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4154686-439C-59AE-3FC8-C8B33FD1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96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C796FC-5894-84C8-56FD-130D8213D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5399B6-5272-6FB4-D8C3-F318F51F4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D09DD3-570B-6246-3F42-3592920D0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0D5C88-A0D7-73DE-2C57-260BAE81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BA9A4E-92B7-0B44-8098-0950423F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0E5C5-7A27-5AD9-DAD5-F3A38BDBC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24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D097ACE-4CFF-DE0D-2E00-DBF78CE04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A63C0A-B684-F227-6AAE-F0106E504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2DE50B-4E22-7F3A-6609-0CC558002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FCDE3-3FCD-44AB-88B7-F1CAFF3A4A3C}" type="datetimeFigureOut">
              <a:rPr lang="zh-CN" altLang="en-US" smtClean="0"/>
              <a:t>2025/5/6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9AA7B-B464-7D0B-B752-111E1E980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370D89-2831-1FEB-4581-1BF270C87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44A8C-8FA4-4974-A9B7-C360EED613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309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9.xml"/><Relationship Id="rId18" Type="http://schemas.openxmlformats.org/officeDocument/2006/relationships/image" Target="../media/image12.png"/><Relationship Id="rId26" Type="http://schemas.openxmlformats.org/officeDocument/2006/relationships/image" Target="../media/image17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17" Type="http://schemas.openxmlformats.org/officeDocument/2006/relationships/customXml" Target="../ink/ink11.xml"/><Relationship Id="rId25" Type="http://schemas.openxmlformats.org/officeDocument/2006/relationships/image" Target="../media/image16.png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customXml" Target="../ink/ink8.xml"/><Relationship Id="rId24" Type="http://schemas.openxmlformats.org/officeDocument/2006/relationships/image" Target="../media/image15.png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23" Type="http://schemas.openxmlformats.org/officeDocument/2006/relationships/customXml" Target="../ink/ink14.xml"/><Relationship Id="rId10" Type="http://schemas.openxmlformats.org/officeDocument/2006/relationships/image" Target="../media/image8.png"/><Relationship Id="rId19" Type="http://schemas.openxmlformats.org/officeDocument/2006/relationships/customXml" Target="../ink/ink12.xml"/><Relationship Id="rId4" Type="http://schemas.openxmlformats.org/officeDocument/2006/relationships/image" Target="../media/image2.png"/><Relationship Id="rId9" Type="http://schemas.openxmlformats.org/officeDocument/2006/relationships/customXml" Target="../ink/ink7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.xml"/><Relationship Id="rId18" Type="http://schemas.openxmlformats.org/officeDocument/2006/relationships/image" Target="../media/image27.png"/><Relationship Id="rId26" Type="http://schemas.openxmlformats.org/officeDocument/2006/relationships/image" Target="../media/image31.png"/><Relationship Id="rId39" Type="http://schemas.openxmlformats.org/officeDocument/2006/relationships/customXml" Target="../ink/ink32.xml"/><Relationship Id="rId21" Type="http://schemas.openxmlformats.org/officeDocument/2006/relationships/customXml" Target="../ink/ink23.xml"/><Relationship Id="rId34" Type="http://schemas.openxmlformats.org/officeDocument/2006/relationships/image" Target="../media/image35.png"/><Relationship Id="rId42" Type="http://schemas.openxmlformats.org/officeDocument/2006/relationships/image" Target="../media/image39.png"/><Relationship Id="rId47" Type="http://schemas.openxmlformats.org/officeDocument/2006/relationships/customXml" Target="../ink/ink36.xml"/><Relationship Id="rId50" Type="http://schemas.openxmlformats.org/officeDocument/2006/relationships/image" Target="../media/image4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29" Type="http://schemas.openxmlformats.org/officeDocument/2006/relationships/customXml" Target="../ink/ink27.xml"/><Relationship Id="rId11" Type="http://schemas.openxmlformats.org/officeDocument/2006/relationships/customXml" Target="../ink/ink18.xml"/><Relationship Id="rId24" Type="http://schemas.openxmlformats.org/officeDocument/2006/relationships/image" Target="../media/image30.png"/><Relationship Id="rId32" Type="http://schemas.openxmlformats.org/officeDocument/2006/relationships/image" Target="../media/image34.png"/><Relationship Id="rId37" Type="http://schemas.openxmlformats.org/officeDocument/2006/relationships/customXml" Target="../ink/ink31.xml"/><Relationship Id="rId40" Type="http://schemas.openxmlformats.org/officeDocument/2006/relationships/image" Target="../media/image38.png"/><Relationship Id="rId45" Type="http://schemas.openxmlformats.org/officeDocument/2006/relationships/customXml" Target="../ink/ink35.xml"/><Relationship Id="rId5" Type="http://schemas.openxmlformats.org/officeDocument/2006/relationships/image" Target="../media/image20.png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28" Type="http://schemas.openxmlformats.org/officeDocument/2006/relationships/image" Target="../media/image32.png"/><Relationship Id="rId36" Type="http://schemas.openxmlformats.org/officeDocument/2006/relationships/image" Target="../media/image36.png"/><Relationship Id="rId49" Type="http://schemas.openxmlformats.org/officeDocument/2006/relationships/customXml" Target="../ink/ink37.xml"/><Relationship Id="rId10" Type="http://schemas.openxmlformats.org/officeDocument/2006/relationships/image" Target="../media/image23.png"/><Relationship Id="rId19" Type="http://schemas.openxmlformats.org/officeDocument/2006/relationships/customXml" Target="../ink/ink22.xml"/><Relationship Id="rId31" Type="http://schemas.openxmlformats.org/officeDocument/2006/relationships/customXml" Target="../ink/ink28.xml"/><Relationship Id="rId44" Type="http://schemas.openxmlformats.org/officeDocument/2006/relationships/image" Target="../media/image40.png"/><Relationship Id="rId4" Type="http://schemas.openxmlformats.org/officeDocument/2006/relationships/customXml" Target="../ink/ink15.xml"/><Relationship Id="rId9" Type="http://schemas.openxmlformats.org/officeDocument/2006/relationships/image" Target="../media/image22.png"/><Relationship Id="rId14" Type="http://schemas.openxmlformats.org/officeDocument/2006/relationships/image" Target="../media/image25.png"/><Relationship Id="rId22" Type="http://schemas.openxmlformats.org/officeDocument/2006/relationships/image" Target="../media/image29.png"/><Relationship Id="rId27" Type="http://schemas.openxmlformats.org/officeDocument/2006/relationships/customXml" Target="../ink/ink26.xml"/><Relationship Id="rId30" Type="http://schemas.openxmlformats.org/officeDocument/2006/relationships/image" Target="../media/image33.png"/><Relationship Id="rId35" Type="http://schemas.openxmlformats.org/officeDocument/2006/relationships/customXml" Target="../ink/ink30.xml"/><Relationship Id="rId43" Type="http://schemas.openxmlformats.org/officeDocument/2006/relationships/customXml" Target="../ink/ink34.xml"/><Relationship Id="rId48" Type="http://schemas.openxmlformats.org/officeDocument/2006/relationships/image" Target="../media/image42.png"/><Relationship Id="rId8" Type="http://schemas.openxmlformats.org/officeDocument/2006/relationships/customXml" Target="../ink/ink17.xml"/><Relationship Id="rId3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33" Type="http://schemas.openxmlformats.org/officeDocument/2006/relationships/customXml" Target="../ink/ink29.xml"/><Relationship Id="rId38" Type="http://schemas.openxmlformats.org/officeDocument/2006/relationships/image" Target="../media/image37.png"/><Relationship Id="rId46" Type="http://schemas.openxmlformats.org/officeDocument/2006/relationships/image" Target="../media/image41.png"/><Relationship Id="rId20" Type="http://schemas.openxmlformats.org/officeDocument/2006/relationships/image" Target="../media/image28.png"/><Relationship Id="rId41" Type="http://schemas.openxmlformats.org/officeDocument/2006/relationships/customXml" Target="../ink/ink3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1369A5-BF31-85E9-09E8-E0CB9FDFD6D6}"/>
              </a:ext>
            </a:extLst>
          </p:cNvPr>
          <p:cNvSpPr/>
          <p:nvPr/>
        </p:nvSpPr>
        <p:spPr>
          <a:xfrm>
            <a:off x="5972408" y="3244334"/>
            <a:ext cx="2471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 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FD6F1B-576D-4912-DDB9-040AB4BD71BD}"/>
              </a:ext>
            </a:extLst>
          </p:cNvPr>
          <p:cNvSpPr txBox="1"/>
          <p:nvPr/>
        </p:nvSpPr>
        <p:spPr>
          <a:xfrm>
            <a:off x="2166258" y="854530"/>
            <a:ext cx="677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/>
              <a:t>第一次组会汇报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EF0C29A-AB77-DD5F-6975-45F9D745B1D9}"/>
              </a:ext>
            </a:extLst>
          </p:cNvPr>
          <p:cNvSpPr txBox="1"/>
          <p:nvPr/>
        </p:nvSpPr>
        <p:spPr>
          <a:xfrm>
            <a:off x="9731829" y="5660571"/>
            <a:ext cx="141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2025/5/6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7464620-C14A-7CB8-0577-5826484694A3}"/>
              </a:ext>
            </a:extLst>
          </p:cNvPr>
          <p:cNvSpPr txBox="1"/>
          <p:nvPr/>
        </p:nvSpPr>
        <p:spPr>
          <a:xfrm>
            <a:off x="7333121" y="4452257"/>
            <a:ext cx="16546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范家豪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5577EA-2B94-53C7-FFE9-281CDE9580C2}"/>
              </a:ext>
            </a:extLst>
          </p:cNvPr>
          <p:cNvSpPr txBox="1"/>
          <p:nvPr/>
        </p:nvSpPr>
        <p:spPr>
          <a:xfrm>
            <a:off x="6320750" y="4559978"/>
            <a:ext cx="299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--------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8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8F53-6673-ACB7-A463-252ABB97E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MNIST </a:t>
            </a:r>
            <a:r>
              <a:rPr lang="zh-CN" altLang="en-US"/>
              <a:t> </a:t>
            </a:r>
            <a:r>
              <a:rPr lang="en-US" altLang="zh-CN" sz="3200" b="1"/>
              <a:t>0:</a:t>
            </a:r>
            <a:r>
              <a:rPr lang="zh-CN" altLang="en-US" sz="3200" b="1"/>
              <a:t>导入依赖库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5BE9A7-F91C-B22B-B7A0-5DC6100E52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0054"/>
            <a:ext cx="8883981" cy="4351338"/>
          </a:xfrm>
        </p:spPr>
      </p:pic>
    </p:spTree>
    <p:extLst>
      <p:ext uri="{BB962C8B-B14F-4D97-AF65-F5344CB8AC3E}">
        <p14:creationId xmlns:p14="http://schemas.microsoft.com/office/powerpoint/2010/main" val="2169384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084622-1A70-3D68-EF4B-12B2D9EE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MNIST </a:t>
            </a:r>
            <a:r>
              <a:rPr lang="zh-CN" altLang="en-US"/>
              <a:t> </a:t>
            </a:r>
            <a:r>
              <a:rPr lang="en-US" altLang="zh-CN" sz="3200" b="1"/>
              <a:t>1:</a:t>
            </a:r>
            <a:r>
              <a:rPr lang="zh-CN" altLang="en-US" sz="3200" b="1"/>
              <a:t>数据预处理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5CA4943-4C1E-2581-4ECD-345E743345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2332" y="1733097"/>
            <a:ext cx="8480565" cy="4351338"/>
          </a:xfrm>
        </p:spPr>
      </p:pic>
    </p:spTree>
    <p:extLst>
      <p:ext uri="{BB962C8B-B14F-4D97-AF65-F5344CB8AC3E}">
        <p14:creationId xmlns:p14="http://schemas.microsoft.com/office/powerpoint/2010/main" val="4291071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A672C-ABD2-A8B8-697B-6C3ECF67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MNIST </a:t>
            </a:r>
            <a:r>
              <a:rPr lang="zh-CN" altLang="en-US"/>
              <a:t> </a:t>
            </a:r>
            <a:r>
              <a:rPr lang="en-US" altLang="zh-CN" sz="3200" b="1"/>
              <a:t>2:</a:t>
            </a:r>
            <a:r>
              <a:rPr lang="zh-CN" altLang="en-US" sz="3200" b="1"/>
              <a:t>搭建网络</a:t>
            </a:r>
            <a:endParaRPr lang="zh-CN" altLang="en-US"/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F948326F-D3C3-9603-7448-BC41702C0B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585" y="1772890"/>
            <a:ext cx="5295415" cy="4351338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6F5A4F1-C7A2-5204-F857-FCE9450AF0ED}"/>
              </a:ext>
            </a:extLst>
          </p:cNvPr>
          <p:cNvSpPr txBox="1"/>
          <p:nvPr/>
        </p:nvSpPr>
        <p:spPr>
          <a:xfrm>
            <a:off x="6242936" y="1987852"/>
            <a:ext cx="618630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不应该用</a:t>
            </a:r>
            <a:r>
              <a:rPr lang="en-US" altLang="zh-CN"/>
              <a:t>sigmoid</a:t>
            </a:r>
            <a:r>
              <a:rPr lang="zh-CN" altLang="en-US"/>
              <a:t>，</a:t>
            </a:r>
            <a:r>
              <a:rPr lang="en-US" altLang="zh-CN"/>
              <a:t>sigmoid</a:t>
            </a:r>
            <a:r>
              <a:rPr lang="zh-CN" altLang="en-US"/>
              <a:t>作为隐藏层激活函数，</a:t>
            </a:r>
            <a:endParaRPr lang="en-US" altLang="zh-CN"/>
          </a:p>
          <a:p>
            <a:r>
              <a:rPr lang="zh-CN" altLang="en-US"/>
              <a:t>容易出现梯度消失的情况，而且有指数运算更复杂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多分类</a:t>
            </a:r>
            <a:r>
              <a:rPr lang="en-US" altLang="zh-CN"/>
              <a:t>softmax</a:t>
            </a:r>
            <a:r>
              <a:rPr lang="zh-CN" altLang="en-US"/>
              <a:t>更好，输出可以看作概率分布，</a:t>
            </a:r>
            <a:endParaRPr lang="en-US" altLang="zh-CN"/>
          </a:p>
          <a:p>
            <a:r>
              <a:rPr lang="zh-CN" altLang="en-US"/>
              <a:t>这里</a:t>
            </a:r>
            <a:r>
              <a:rPr lang="en-US" altLang="zh-CN"/>
              <a:t>Crossentropyloss</a:t>
            </a:r>
            <a:r>
              <a:rPr lang="zh-CN" altLang="en-US"/>
              <a:t>自带</a:t>
            </a:r>
            <a:endParaRPr lang="en-US" altLang="zh-CN"/>
          </a:p>
          <a:p>
            <a:r>
              <a:rPr lang="en-US" altLang="zh-CN"/>
              <a:t>3.</a:t>
            </a:r>
            <a:r>
              <a:rPr lang="zh-CN" altLang="en-US"/>
              <a:t>可以用</a:t>
            </a:r>
            <a:r>
              <a:rPr lang="en-US" altLang="zh-CN"/>
              <a:t>ReLU</a:t>
            </a:r>
            <a:r>
              <a:rPr lang="zh-CN" altLang="en-US"/>
              <a:t>作为隐藏层激活函数，优点有：正区间导数</a:t>
            </a:r>
            <a:endParaRPr lang="en-US" altLang="zh-CN"/>
          </a:p>
          <a:p>
            <a:r>
              <a:rPr lang="zh-CN" altLang="en-US"/>
              <a:t>始终为</a:t>
            </a:r>
            <a:r>
              <a:rPr lang="en-US" altLang="zh-CN"/>
              <a:t>1</a:t>
            </a:r>
            <a:r>
              <a:rPr lang="zh-CN" altLang="en-US"/>
              <a:t>，不会梯度消失；梯度始终为</a:t>
            </a:r>
            <a:r>
              <a:rPr lang="en-US" altLang="zh-CN"/>
              <a:t>1</a:t>
            </a:r>
            <a:r>
              <a:rPr lang="zh-CN" altLang="en-US"/>
              <a:t>，不会饱和，收敛</a:t>
            </a:r>
            <a:endParaRPr lang="en-US" altLang="zh-CN"/>
          </a:p>
          <a:p>
            <a:r>
              <a:rPr lang="zh-CN" altLang="en-US"/>
              <a:t>快；计算简单；让部分神经元不被激活，稀疏化网络激活，</a:t>
            </a:r>
            <a:endParaRPr lang="en-US" altLang="zh-CN"/>
          </a:p>
          <a:p>
            <a:r>
              <a:rPr lang="zh-CN" altLang="en-US"/>
              <a:t>有隐式正则化效果</a:t>
            </a:r>
            <a:endParaRPr lang="en-US" altLang="zh-CN"/>
          </a:p>
          <a:p>
            <a:r>
              <a:rPr lang="zh-CN" altLang="en-US"/>
              <a:t>缺点：当神经元所有权重均为负数，会导致神经元坏死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566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53161-9F60-20F9-6F16-B76E8C086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MNIST </a:t>
            </a:r>
            <a:r>
              <a:rPr lang="zh-CN" altLang="en-US"/>
              <a:t> </a:t>
            </a:r>
            <a:r>
              <a:rPr lang="en-US" altLang="zh-CN" sz="3200" b="1"/>
              <a:t>3:</a:t>
            </a:r>
            <a:r>
              <a:rPr lang="zh-CN" altLang="en-US" sz="3200" b="1"/>
              <a:t>模型训练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86DD236-DB7E-F01C-DD6E-BF964B624C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9516" y="1743982"/>
            <a:ext cx="7321425" cy="4351338"/>
          </a:xfrm>
        </p:spPr>
      </p:pic>
    </p:spTree>
    <p:extLst>
      <p:ext uri="{BB962C8B-B14F-4D97-AF65-F5344CB8AC3E}">
        <p14:creationId xmlns:p14="http://schemas.microsoft.com/office/powerpoint/2010/main" val="5142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4F370-C0D8-22AF-577F-9DB3CE69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MNIST </a:t>
            </a:r>
            <a:r>
              <a:rPr lang="zh-CN" altLang="en-US"/>
              <a:t> </a:t>
            </a:r>
            <a:r>
              <a:rPr lang="en-US" altLang="zh-CN" sz="3200" b="1"/>
              <a:t>4:</a:t>
            </a:r>
            <a:r>
              <a:rPr lang="zh-CN" altLang="en-US" sz="3200" b="1"/>
              <a:t>模型评估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6A1CA30-EBA7-2A1B-DF23-DD43F8759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2082"/>
            <a:ext cx="7046946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D5996A-FE3C-C862-231B-BAE417B75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5066" y="1902273"/>
            <a:ext cx="3064409" cy="3973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DB7342F-7C53-E86C-7CAA-1331A7CF6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5066" y="2460165"/>
            <a:ext cx="3053523" cy="52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267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4D68BE-8833-B6E1-8FA1-8CC5096AF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MNIST </a:t>
            </a:r>
            <a:r>
              <a:rPr lang="zh-CN" altLang="en-US"/>
              <a:t> </a:t>
            </a:r>
            <a:r>
              <a:rPr lang="en-US" altLang="zh-CN" sz="3200" b="1"/>
              <a:t>5:</a:t>
            </a:r>
            <a:r>
              <a:rPr lang="zh-CN" altLang="en-US" sz="3200" b="1"/>
              <a:t>实测</a:t>
            </a:r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0C04D10-6AFE-CA7A-E97A-B95D671DB6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23" y="1912711"/>
            <a:ext cx="4960696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BA2C982-66AE-E046-0DCC-C75568CB8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480" y="1845808"/>
            <a:ext cx="1457325" cy="14573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B181639-749A-61FC-B4A7-D99CB699C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8188" y="3889710"/>
            <a:ext cx="2073783" cy="39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3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>
            <a:extLst>
              <a:ext uri="{FF2B5EF4-FFF2-40B4-BE49-F238E27FC236}">
                <a16:creationId xmlns:a16="http://schemas.microsoft.com/office/drawing/2014/main" id="{AC909430-FC3A-3C74-83A3-A066FAC7D1F6}"/>
              </a:ext>
            </a:extLst>
          </p:cNvPr>
          <p:cNvSpPr/>
          <p:nvPr/>
        </p:nvSpPr>
        <p:spPr>
          <a:xfrm>
            <a:off x="7045124" y="3291003"/>
            <a:ext cx="1714500" cy="152943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/>
              <a:t>a</a:t>
            </a:r>
            <a:endParaRPr lang="zh-CN" altLang="en-US" sz="320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7BC38E-B2A7-3B27-99C6-901FA5ED8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从感知机到神经网络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4AE3CC5-F51C-84F2-0CAE-D9F75AFB8F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036" y="1883720"/>
            <a:ext cx="6925642" cy="434400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36F4E58-218C-A4CD-CA3B-D5C5D3108B0C}"/>
              </a:ext>
            </a:extLst>
          </p:cNvPr>
          <p:cNvSpPr txBox="1"/>
          <p:nvPr/>
        </p:nvSpPr>
        <p:spPr>
          <a:xfrm>
            <a:off x="4237461" y="2780986"/>
            <a:ext cx="209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激活函数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36985B43-EB40-781A-FA36-6C25DBF900D6}"/>
                  </a:ext>
                </a:extLst>
              </p14:cNvPr>
              <p14:cNvContentPartPr/>
              <p14:nvPr/>
            </p14:nvContentPartPr>
            <p14:xfrm>
              <a:off x="4898211" y="2204083"/>
              <a:ext cx="360" cy="36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36985B43-EB40-781A-FA36-6C25DBF900D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2091" y="2197963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文本框 26">
            <a:extLst>
              <a:ext uri="{FF2B5EF4-FFF2-40B4-BE49-F238E27FC236}">
                <a16:creationId xmlns:a16="http://schemas.microsoft.com/office/drawing/2014/main" id="{DE538A1B-5D4F-278D-11A4-94C8165D4BF5}"/>
              </a:ext>
            </a:extLst>
          </p:cNvPr>
          <p:cNvSpPr txBox="1"/>
          <p:nvPr/>
        </p:nvSpPr>
        <p:spPr>
          <a:xfrm>
            <a:off x="7501982" y="3534382"/>
            <a:ext cx="88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激活值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2B32995B-3680-0884-36AF-84ABF93E5780}"/>
                  </a:ext>
                </a:extLst>
              </p14:cNvPr>
              <p14:cNvContentPartPr/>
              <p14:nvPr/>
            </p14:nvContentPartPr>
            <p14:xfrm>
              <a:off x="5222571" y="4129723"/>
              <a:ext cx="62640" cy="39960"/>
            </p14:xfrm>
          </p:contentPart>
        </mc:Choice>
        <mc:Fallback xmlns=""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2B32995B-3680-0884-36AF-84ABF93E57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159931" y="4066723"/>
                <a:ext cx="188280" cy="165600"/>
              </a:xfrm>
              <a:prstGeom prst="rect">
                <a:avLst/>
              </a:prstGeom>
            </p:spPr>
          </p:pic>
        </mc:Fallback>
      </mc:AlternateContent>
      <p:sp>
        <p:nvSpPr>
          <p:cNvPr id="39" name="文本框 38">
            <a:extLst>
              <a:ext uri="{FF2B5EF4-FFF2-40B4-BE49-F238E27FC236}">
                <a16:creationId xmlns:a16="http://schemas.microsoft.com/office/drawing/2014/main" id="{F6612378-67DC-8FBB-F101-A507133501E7}"/>
              </a:ext>
            </a:extLst>
          </p:cNvPr>
          <p:cNvSpPr txBox="1"/>
          <p:nvPr/>
        </p:nvSpPr>
        <p:spPr>
          <a:xfrm>
            <a:off x="3127024" y="25740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权重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5A8B9B71-363F-44E4-273F-593A413970A6}"/>
              </a:ext>
            </a:extLst>
          </p:cNvPr>
          <p:cNvSpPr txBox="1"/>
          <p:nvPr/>
        </p:nvSpPr>
        <p:spPr>
          <a:xfrm>
            <a:off x="4550954" y="34378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偏置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05866C2D-0C54-1026-3AAE-C597C2D339D7}"/>
                  </a:ext>
                </a:extLst>
              </p14:cNvPr>
              <p14:cNvContentPartPr/>
              <p14:nvPr/>
            </p14:nvContentPartPr>
            <p14:xfrm>
              <a:off x="4832691" y="3966643"/>
              <a:ext cx="132120" cy="30744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05866C2D-0C54-1026-3AAE-C597C2D339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769691" y="3904003"/>
                <a:ext cx="257760" cy="433080"/>
              </a:xfrm>
              <a:prstGeom prst="rect">
                <a:avLst/>
              </a:prstGeom>
            </p:spPr>
          </p:pic>
        </mc:Fallback>
      </mc:AlternateContent>
      <p:sp>
        <p:nvSpPr>
          <p:cNvPr id="42" name="文本框 41">
            <a:extLst>
              <a:ext uri="{FF2B5EF4-FFF2-40B4-BE49-F238E27FC236}">
                <a16:creationId xmlns:a16="http://schemas.microsoft.com/office/drawing/2014/main" id="{B41160D8-9262-3938-4B0C-9B2680EEF39F}"/>
              </a:ext>
            </a:extLst>
          </p:cNvPr>
          <p:cNvSpPr txBox="1"/>
          <p:nvPr/>
        </p:nvSpPr>
        <p:spPr>
          <a:xfrm>
            <a:off x="4695789" y="3719048"/>
            <a:ext cx="4203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/>
              <a:t>b</a:t>
            </a:r>
            <a:endParaRPr lang="zh-CN" altLang="en-US" sz="3200"/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A5F7A62-4A17-D8ED-3C62-FA341BA402FF}"/>
              </a:ext>
            </a:extLst>
          </p:cNvPr>
          <p:cNvCxnSpPr>
            <a:cxnSpLocks/>
          </p:cNvCxnSpPr>
          <p:nvPr/>
        </p:nvCxnSpPr>
        <p:spPr>
          <a:xfrm>
            <a:off x="5562600" y="3966643"/>
            <a:ext cx="14380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151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182B85ED-5828-61B2-801A-0A0A71B72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5" y="1893690"/>
            <a:ext cx="5849166" cy="190526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07D9CBC-AB19-1A96-2D4B-8F1F625B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激活函数（非线性）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FC20D9-A92A-43DC-1EBF-1B608C3F0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Sigmoid</a:t>
            </a:r>
            <a:r>
              <a:rPr lang="zh-CN" altLang="en-US"/>
              <a:t>函数（之前常用）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ReLu</a:t>
            </a:r>
            <a:r>
              <a:rPr lang="zh-CN" altLang="en-US"/>
              <a:t>函数（现在常用）</a:t>
            </a:r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C44B4E7-1F29-A021-22DE-2D49D256E827}"/>
                  </a:ext>
                </a:extLst>
              </p14:cNvPr>
              <p14:cNvContentPartPr/>
              <p14:nvPr/>
            </p14:nvContentPartPr>
            <p14:xfrm>
              <a:off x="2187771" y="1311283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C44B4E7-1F29-A021-22DE-2D49D256E8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1651" y="130516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7984357-979E-8578-B22F-6E4CB898687F}"/>
                  </a:ext>
                </a:extLst>
              </p14:cNvPr>
              <p14:cNvContentPartPr/>
              <p14:nvPr/>
            </p14:nvContentPartPr>
            <p14:xfrm>
              <a:off x="1556331" y="1159003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7984357-979E-8578-B22F-6E4CB898687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0211" y="1152883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4DF014F3-3E1C-5F7D-4EB9-D51191F90A04}"/>
                  </a:ext>
                </a:extLst>
              </p14:cNvPr>
              <p14:cNvContentPartPr/>
              <p14:nvPr/>
            </p14:nvContentPartPr>
            <p14:xfrm>
              <a:off x="2193171" y="1148203"/>
              <a:ext cx="6120" cy="36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4DF014F3-3E1C-5F7D-4EB9-D51191F90A0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7051" y="1142083"/>
                <a:ext cx="1836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91D1E5E2-E767-0727-0D55-CF1116F6DD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29628" y="4358977"/>
            <a:ext cx="6382641" cy="213389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AF44FE38-C3F9-F5E4-BE08-2F54BB1BE7A4}"/>
              </a:ext>
            </a:extLst>
          </p:cNvPr>
          <p:cNvGrpSpPr/>
          <p:nvPr/>
        </p:nvGrpSpPr>
        <p:grpSpPr>
          <a:xfrm>
            <a:off x="8147571" y="2753803"/>
            <a:ext cx="567720" cy="147240"/>
            <a:chOff x="8147571" y="2753803"/>
            <a:chExt cx="567720" cy="1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D688A705-7ADB-57DF-60F2-4CAA3E68D1ED}"/>
                    </a:ext>
                  </a:extLst>
                </p14:cNvPr>
                <p14:cNvContentPartPr/>
                <p14:nvPr/>
              </p14:nvContentPartPr>
              <p14:xfrm>
                <a:off x="8147571" y="2788003"/>
                <a:ext cx="500760" cy="8100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D688A705-7ADB-57DF-60F2-4CAA3E68D1E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41451" y="2781883"/>
                  <a:ext cx="513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墨迹 11">
                  <a:extLst>
                    <a:ext uri="{FF2B5EF4-FFF2-40B4-BE49-F238E27FC236}">
                      <a16:creationId xmlns:a16="http://schemas.microsoft.com/office/drawing/2014/main" id="{4690703E-5A38-26FB-A556-193EAE67C56A}"/>
                    </a:ext>
                  </a:extLst>
                </p14:cNvPr>
                <p14:cNvContentPartPr/>
                <p14:nvPr/>
              </p14:nvContentPartPr>
              <p14:xfrm>
                <a:off x="8604771" y="2753803"/>
                <a:ext cx="110520" cy="147240"/>
              </p14:xfrm>
            </p:contentPart>
          </mc:Choice>
          <mc:Fallback xmlns="">
            <p:pic>
              <p:nvPicPr>
                <p:cNvPr id="12" name="墨迹 11">
                  <a:extLst>
                    <a:ext uri="{FF2B5EF4-FFF2-40B4-BE49-F238E27FC236}">
                      <a16:creationId xmlns:a16="http://schemas.microsoft.com/office/drawing/2014/main" id="{4690703E-5A38-26FB-A556-193EAE67C56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598651" y="2747683"/>
                  <a:ext cx="12276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C76D21B-495F-B728-6F8B-53C1982E7E43}"/>
              </a:ext>
            </a:extLst>
          </p:cNvPr>
          <p:cNvGrpSpPr/>
          <p:nvPr/>
        </p:nvGrpSpPr>
        <p:grpSpPr>
          <a:xfrm>
            <a:off x="9197331" y="2536003"/>
            <a:ext cx="1142640" cy="702360"/>
            <a:chOff x="9197331" y="2536003"/>
            <a:chExt cx="1142640" cy="70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2ECB0EBF-C0F4-C81D-C288-A01B4CDB63A9}"/>
                    </a:ext>
                  </a:extLst>
                </p14:cNvPr>
                <p14:cNvContentPartPr/>
                <p14:nvPr/>
              </p14:nvContentPartPr>
              <p14:xfrm>
                <a:off x="9197331" y="2536003"/>
                <a:ext cx="296640" cy="55188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2ECB0EBF-C0F4-C81D-C288-A01B4CDB63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91211" y="2529883"/>
                  <a:ext cx="30888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DC6A5EF4-2734-5E27-F881-EEDFA3C92159}"/>
                    </a:ext>
                  </a:extLst>
                </p14:cNvPr>
                <p14:cNvContentPartPr/>
                <p14:nvPr/>
              </p14:nvContentPartPr>
              <p14:xfrm>
                <a:off x="9562731" y="2715643"/>
                <a:ext cx="141480" cy="18432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DC6A5EF4-2734-5E27-F881-EEDFA3C9215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56611" y="2709523"/>
                  <a:ext cx="1537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722F1AE-3B1D-2432-ACDB-07C217B16A8C}"/>
                    </a:ext>
                  </a:extLst>
                </p14:cNvPr>
                <p14:cNvContentPartPr/>
                <p14:nvPr/>
              </p14:nvContentPartPr>
              <p14:xfrm>
                <a:off x="9568131" y="2693683"/>
                <a:ext cx="159480" cy="5976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722F1AE-3B1D-2432-ACDB-07C217B16A8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562011" y="2687563"/>
                  <a:ext cx="17172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墨迹 17">
                  <a:extLst>
                    <a:ext uri="{FF2B5EF4-FFF2-40B4-BE49-F238E27FC236}">
                      <a16:creationId xmlns:a16="http://schemas.microsoft.com/office/drawing/2014/main" id="{12906AD7-90AE-14AC-C946-4A5A6F28505F}"/>
                    </a:ext>
                  </a:extLst>
                </p14:cNvPr>
                <p14:cNvContentPartPr/>
                <p14:nvPr/>
              </p14:nvContentPartPr>
              <p14:xfrm>
                <a:off x="9841371" y="2846323"/>
                <a:ext cx="34920" cy="119880"/>
              </p14:xfrm>
            </p:contentPart>
          </mc:Choice>
          <mc:Fallback xmlns="">
            <p:pic>
              <p:nvPicPr>
                <p:cNvPr id="18" name="墨迹 17">
                  <a:extLst>
                    <a:ext uri="{FF2B5EF4-FFF2-40B4-BE49-F238E27FC236}">
                      <a16:creationId xmlns:a16="http://schemas.microsoft.com/office/drawing/2014/main" id="{12906AD7-90AE-14AC-C946-4A5A6F28505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835251" y="2840203"/>
                  <a:ext cx="47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3FF0C8A9-DE2E-1541-0B05-4CC49651D6D4}"/>
                    </a:ext>
                  </a:extLst>
                </p14:cNvPr>
                <p14:cNvContentPartPr/>
                <p14:nvPr/>
              </p14:nvContentPartPr>
              <p14:xfrm>
                <a:off x="10085451" y="2682883"/>
                <a:ext cx="17280" cy="334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3FF0C8A9-DE2E-1541-0B05-4CC49651D6D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079331" y="2676763"/>
                  <a:ext cx="295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DC84A03E-B1F7-0507-C116-1C5A15825DB1}"/>
                    </a:ext>
                  </a:extLst>
                </p14:cNvPr>
                <p14:cNvContentPartPr/>
                <p14:nvPr/>
              </p14:nvContentPartPr>
              <p14:xfrm>
                <a:off x="10253931" y="2612323"/>
                <a:ext cx="86040" cy="62604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DC84A03E-B1F7-0507-C116-1C5A15825DB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247811" y="2606203"/>
                  <a:ext cx="98280" cy="6382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1" name="图片 40">
            <a:extLst>
              <a:ext uri="{FF2B5EF4-FFF2-40B4-BE49-F238E27FC236}">
                <a16:creationId xmlns:a16="http://schemas.microsoft.com/office/drawing/2014/main" id="{A6AF9E3B-05B6-784F-4229-B514F6CC42B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011149" y="517131"/>
            <a:ext cx="4366466" cy="3135086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3AAA009C-F274-2829-4D36-447F066E2CD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176289" y="3619638"/>
            <a:ext cx="4177511" cy="3130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442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7287A-511D-3F9A-246F-A7B683C48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Softmax</a:t>
            </a:r>
            <a:r>
              <a:rPr lang="zh-CN" altLang="en-US"/>
              <a:t>：适合多分类问题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4C81AFE-9248-F0D8-411A-D0F7540AC1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851" y="2662130"/>
            <a:ext cx="3467584" cy="153373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A40375-5CFF-B391-5356-00A31D2AD0A5}"/>
              </a:ext>
            </a:extLst>
          </p:cNvPr>
          <p:cNvSpPr txBox="1"/>
          <p:nvPr/>
        </p:nvSpPr>
        <p:spPr>
          <a:xfrm>
            <a:off x="6003472" y="3624943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特点：输出加起来等于</a:t>
            </a:r>
            <a:r>
              <a:rPr lang="en-US" altLang="zh-CN"/>
              <a:t>1</a:t>
            </a:r>
            <a:r>
              <a:rPr lang="zh-CN" altLang="en-US"/>
              <a:t>，可以将输出看成概率分布</a:t>
            </a:r>
          </a:p>
        </p:txBody>
      </p:sp>
    </p:spTree>
    <p:extLst>
      <p:ext uri="{BB962C8B-B14F-4D97-AF65-F5344CB8AC3E}">
        <p14:creationId xmlns:p14="http://schemas.microsoft.com/office/powerpoint/2010/main" val="1054888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D7E90D-E437-A94A-E4D7-8A016234B5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0294" y="385763"/>
            <a:ext cx="8473440" cy="5791200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F3AC2945-5CD6-B549-A169-0804C5874373}"/>
                  </a:ext>
                </a:extLst>
              </p14:cNvPr>
              <p14:cNvContentPartPr/>
              <p14:nvPr/>
            </p14:nvContentPartPr>
            <p14:xfrm>
              <a:off x="4365051" y="1962883"/>
              <a:ext cx="286560" cy="266040"/>
            </p14:xfrm>
          </p:contentPart>
        </mc:Choice>
        <mc:Fallback xmlns=""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F3AC2945-5CD6-B549-A169-0804C58743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58931" y="1956763"/>
                <a:ext cx="2988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DD44CB68-13C3-CE93-17F7-28C3E217C7E2}"/>
                  </a:ext>
                </a:extLst>
              </p14:cNvPr>
              <p14:cNvContentPartPr/>
              <p14:nvPr/>
            </p14:nvContentPartPr>
            <p14:xfrm>
              <a:off x="4686171" y="2100763"/>
              <a:ext cx="360" cy="9540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DD44CB68-13C3-CE93-17F7-28C3E217C7E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680051" y="2094643"/>
                <a:ext cx="1260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EBEC6BBC-1963-0291-8E3C-70257CF50291}"/>
                  </a:ext>
                </a:extLst>
              </p14:cNvPr>
              <p14:cNvContentPartPr/>
              <p14:nvPr/>
            </p14:nvContentPartPr>
            <p14:xfrm>
              <a:off x="4784091" y="2084203"/>
              <a:ext cx="33120" cy="13032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EBEC6BBC-1963-0291-8E3C-70257CF5029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77971" y="2078083"/>
                <a:ext cx="4536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B200B1C-1ED8-F0ED-9A2E-145D2E4D2E15}"/>
                  </a:ext>
                </a:extLst>
              </p:cNvPr>
              <p:cNvSpPr txBox="1"/>
              <p:nvPr/>
            </p:nvSpPr>
            <p:spPr>
              <a:xfrm>
                <a:off x="109774" y="424631"/>
                <a:ext cx="4718957" cy="7496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d>
                          <m:dPr>
                            <m:ctrlPr>
                              <a:rPr lang="en-US" altLang="zh-CN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CN"/>
                  <a:t>---&gt;</a:t>
                </a:r>
                <a:r>
                  <a:rPr lang="zh-CN" altLang="en-US"/>
                  <a:t>第 </a:t>
                </a:r>
                <a:r>
                  <a:rPr lang="en-US" altLang="zh-CN"/>
                  <a:t>L </a:t>
                </a:r>
                <a:r>
                  <a:rPr lang="zh-CN" altLang="en-US"/>
                  <a:t>层的第 </a:t>
                </a:r>
                <a:r>
                  <a:rPr lang="en-US" altLang="zh-CN"/>
                  <a:t>j </a:t>
                </a:r>
                <a:r>
                  <a:rPr lang="zh-CN" altLang="en-US"/>
                  <a:t>个神经元与第 </a:t>
                </a:r>
                <a:r>
                  <a:rPr lang="en-US" altLang="zh-CN"/>
                  <a:t>L-1 </a:t>
                </a:r>
                <a:r>
                  <a:rPr lang="zh-CN" altLang="en-US"/>
                  <a:t>层神经元的权重</a:t>
                </a: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EB200B1C-1ED8-F0ED-9A2E-145D2E4D2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74" y="424631"/>
                <a:ext cx="4718957" cy="749692"/>
              </a:xfrm>
              <a:prstGeom prst="rect">
                <a:avLst/>
              </a:prstGeom>
              <a:blipFill>
                <a:blip r:embed="rId10"/>
                <a:stretch>
                  <a:fillRect l="-1034" r="-1163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>
            <a:extLst>
              <a:ext uri="{FF2B5EF4-FFF2-40B4-BE49-F238E27FC236}">
                <a16:creationId xmlns:a16="http://schemas.microsoft.com/office/drawing/2014/main" id="{DE22FEAA-E1A7-5BF8-00EA-EAF84E1BB534}"/>
              </a:ext>
            </a:extLst>
          </p:cNvPr>
          <p:cNvSpPr txBox="1"/>
          <p:nvPr/>
        </p:nvSpPr>
        <p:spPr>
          <a:xfrm>
            <a:off x="2552700" y="5823857"/>
            <a:ext cx="139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/>
              <a:t>第</a:t>
            </a:r>
            <a:r>
              <a:rPr lang="en-US" altLang="zh-CN" b="1"/>
              <a:t>0</a:t>
            </a:r>
            <a:r>
              <a:rPr lang="zh-CN" altLang="en-US" b="1"/>
              <a:t>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C44E569-079D-06BA-A8C4-904C67F6295C}"/>
              </a:ext>
            </a:extLst>
          </p:cNvPr>
          <p:cNvGrpSpPr/>
          <p:nvPr/>
        </p:nvGrpSpPr>
        <p:grpSpPr>
          <a:xfrm>
            <a:off x="4663131" y="1687123"/>
            <a:ext cx="317880" cy="261720"/>
            <a:chOff x="4663131" y="1687123"/>
            <a:chExt cx="31788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D1C1BEE1-789C-D5DD-D465-F4E81248FFB5}"/>
                    </a:ext>
                  </a:extLst>
                </p14:cNvPr>
                <p14:cNvContentPartPr/>
                <p14:nvPr/>
              </p14:nvContentPartPr>
              <p14:xfrm>
                <a:off x="4663131" y="1687123"/>
                <a:ext cx="72360" cy="24804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D1C1BEE1-789C-D5DD-D465-F4E81248FFB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57011" y="1681003"/>
                  <a:ext cx="846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FC5255B3-5C60-56F3-3988-14949BC13850}"/>
                    </a:ext>
                  </a:extLst>
                </p14:cNvPr>
                <p14:cNvContentPartPr/>
                <p14:nvPr/>
              </p14:nvContentPartPr>
              <p14:xfrm>
                <a:off x="4816851" y="1746883"/>
                <a:ext cx="11880" cy="1357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FC5255B3-5C60-56F3-3988-14949BC1385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810731" y="1740763"/>
                  <a:ext cx="241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9" name="墨迹 38">
                  <a:extLst>
                    <a:ext uri="{FF2B5EF4-FFF2-40B4-BE49-F238E27FC236}">
                      <a16:creationId xmlns:a16="http://schemas.microsoft.com/office/drawing/2014/main" id="{EB2939FB-75CA-5C3A-2819-3645C1367DA9}"/>
                    </a:ext>
                  </a:extLst>
                </p14:cNvPr>
                <p14:cNvContentPartPr/>
                <p14:nvPr/>
              </p14:nvContentPartPr>
              <p14:xfrm>
                <a:off x="4906131" y="1719523"/>
                <a:ext cx="74880" cy="229320"/>
              </p14:xfrm>
            </p:contentPart>
          </mc:Choice>
          <mc:Fallback xmlns="">
            <p:pic>
              <p:nvPicPr>
                <p:cNvPr id="39" name="墨迹 38">
                  <a:extLst>
                    <a:ext uri="{FF2B5EF4-FFF2-40B4-BE49-F238E27FC236}">
                      <a16:creationId xmlns:a16="http://schemas.microsoft.com/office/drawing/2014/main" id="{EB2939FB-75CA-5C3A-2819-3645C1367DA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00011" y="1713403"/>
                  <a:ext cx="8712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D7C320-E977-7B85-E46C-C391AF92ADCA}"/>
              </a:ext>
            </a:extLst>
          </p:cNvPr>
          <p:cNvGrpSpPr/>
          <p:nvPr/>
        </p:nvGrpSpPr>
        <p:grpSpPr>
          <a:xfrm>
            <a:off x="4920171" y="2443483"/>
            <a:ext cx="636840" cy="485640"/>
            <a:chOff x="4920171" y="2443483"/>
            <a:chExt cx="636840" cy="48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65178560-E614-9C74-D267-813E3721DF33}"/>
                    </a:ext>
                  </a:extLst>
                </p14:cNvPr>
                <p14:cNvContentPartPr/>
                <p14:nvPr/>
              </p14:nvContentPartPr>
              <p14:xfrm>
                <a:off x="4920171" y="2572363"/>
                <a:ext cx="266040" cy="33408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65178560-E614-9C74-D267-813E3721DF3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914051" y="2566243"/>
                  <a:ext cx="2782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45146C8B-4A5B-3D05-5164-B753BF3E2DB6}"/>
                    </a:ext>
                  </a:extLst>
                </p14:cNvPr>
                <p14:cNvContentPartPr/>
                <p14:nvPr/>
              </p14:nvContentPartPr>
              <p14:xfrm>
                <a:off x="5230491" y="2764603"/>
                <a:ext cx="27720" cy="15840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45146C8B-4A5B-3D05-5164-B753BF3E2DB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24371" y="2758483"/>
                  <a:ext cx="3996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5D7B971-1ADE-5707-2BD6-EE397B33D18C}"/>
                    </a:ext>
                  </a:extLst>
                </p14:cNvPr>
                <p14:cNvContentPartPr/>
                <p14:nvPr/>
              </p14:nvContentPartPr>
              <p14:xfrm>
                <a:off x="5323011" y="2802403"/>
                <a:ext cx="234000" cy="1267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5D7B971-1ADE-5707-2BD6-EE397B33D18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16891" y="2796283"/>
                  <a:ext cx="24624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0A719E6-A241-48D6-505C-B34DBA98F97F}"/>
                    </a:ext>
                  </a:extLst>
                </p14:cNvPr>
                <p14:cNvContentPartPr/>
                <p14:nvPr/>
              </p14:nvContentPartPr>
              <p14:xfrm>
                <a:off x="5218611" y="2443483"/>
                <a:ext cx="28440" cy="17496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0A719E6-A241-48D6-505C-B34DBA98F97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212491" y="2437363"/>
                  <a:ext cx="406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C9D4A06A-6193-A53F-608A-1C1BEEA4E798}"/>
                    </a:ext>
                  </a:extLst>
                </p14:cNvPr>
                <p14:cNvContentPartPr/>
                <p14:nvPr/>
              </p14:nvContentPartPr>
              <p14:xfrm>
                <a:off x="5311851" y="2459683"/>
                <a:ext cx="12600" cy="14040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C9D4A06A-6193-A53F-608A-1C1BEEA4E79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305731" y="2453563"/>
                  <a:ext cx="248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墨迹 41">
                  <a:extLst>
                    <a:ext uri="{FF2B5EF4-FFF2-40B4-BE49-F238E27FC236}">
                      <a16:creationId xmlns:a16="http://schemas.microsoft.com/office/drawing/2014/main" id="{E1EB3710-00E0-1B4C-CA44-8C61A02B889A}"/>
                    </a:ext>
                  </a:extLst>
                </p14:cNvPr>
                <p14:cNvContentPartPr/>
                <p14:nvPr/>
              </p14:nvContentPartPr>
              <p14:xfrm>
                <a:off x="5393571" y="2459323"/>
                <a:ext cx="78120" cy="240120"/>
              </p14:xfrm>
            </p:contentPart>
          </mc:Choice>
          <mc:Fallback xmlns="">
            <p:pic>
              <p:nvPicPr>
                <p:cNvPr id="42" name="墨迹 41">
                  <a:extLst>
                    <a:ext uri="{FF2B5EF4-FFF2-40B4-BE49-F238E27FC236}">
                      <a16:creationId xmlns:a16="http://schemas.microsoft.com/office/drawing/2014/main" id="{E1EB3710-00E0-1B4C-CA44-8C61A02B889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387451" y="2453203"/>
                  <a:ext cx="90360" cy="25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9F82AB92-9CB1-A7D5-51CB-015ED15C5CFC}"/>
              </a:ext>
            </a:extLst>
          </p:cNvPr>
          <p:cNvGrpSpPr/>
          <p:nvPr/>
        </p:nvGrpSpPr>
        <p:grpSpPr>
          <a:xfrm>
            <a:off x="5927091" y="1360243"/>
            <a:ext cx="479880" cy="572760"/>
            <a:chOff x="5927091" y="1360243"/>
            <a:chExt cx="479880" cy="57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B0245242-2356-D70D-B304-C0B84EFC68B6}"/>
                    </a:ext>
                  </a:extLst>
                </p14:cNvPr>
                <p14:cNvContentPartPr/>
                <p14:nvPr/>
              </p14:nvContentPartPr>
              <p14:xfrm>
                <a:off x="5927091" y="1436563"/>
                <a:ext cx="18720" cy="47556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B0245242-2356-D70D-B304-C0B84EFC68B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20971" y="1430443"/>
                  <a:ext cx="3096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8" name="墨迹 47">
                  <a:extLst>
                    <a:ext uri="{FF2B5EF4-FFF2-40B4-BE49-F238E27FC236}">
                      <a16:creationId xmlns:a16="http://schemas.microsoft.com/office/drawing/2014/main" id="{E35BE55A-8C17-B922-5A41-B7671224B6DE}"/>
                    </a:ext>
                  </a:extLst>
                </p14:cNvPr>
                <p14:cNvContentPartPr/>
                <p14:nvPr/>
              </p14:nvContentPartPr>
              <p14:xfrm>
                <a:off x="5982531" y="1692163"/>
                <a:ext cx="125640" cy="202680"/>
              </p14:xfrm>
            </p:contentPart>
          </mc:Choice>
          <mc:Fallback xmlns="">
            <p:pic>
              <p:nvPicPr>
                <p:cNvPr id="48" name="墨迹 47">
                  <a:extLst>
                    <a:ext uri="{FF2B5EF4-FFF2-40B4-BE49-F238E27FC236}">
                      <a16:creationId xmlns:a16="http://schemas.microsoft.com/office/drawing/2014/main" id="{E35BE55A-8C17-B922-5A41-B7671224B6D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976411" y="1686043"/>
                  <a:ext cx="1378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9" name="墨迹 48">
                  <a:extLst>
                    <a:ext uri="{FF2B5EF4-FFF2-40B4-BE49-F238E27FC236}">
                      <a16:creationId xmlns:a16="http://schemas.microsoft.com/office/drawing/2014/main" id="{EB6DAB0C-395C-B839-0710-C3CA59CB9513}"/>
                    </a:ext>
                  </a:extLst>
                </p14:cNvPr>
                <p14:cNvContentPartPr/>
                <p14:nvPr/>
              </p14:nvContentPartPr>
              <p14:xfrm>
                <a:off x="6237411" y="1785043"/>
                <a:ext cx="11520" cy="147960"/>
              </p14:xfrm>
            </p:contentPart>
          </mc:Choice>
          <mc:Fallback xmlns="">
            <p:pic>
              <p:nvPicPr>
                <p:cNvPr id="49" name="墨迹 48">
                  <a:extLst>
                    <a:ext uri="{FF2B5EF4-FFF2-40B4-BE49-F238E27FC236}">
                      <a16:creationId xmlns:a16="http://schemas.microsoft.com/office/drawing/2014/main" id="{EB6DAB0C-395C-B839-0710-C3CA59CB9513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31291" y="1778923"/>
                  <a:ext cx="23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墨迹 50">
                  <a:extLst>
                    <a:ext uri="{FF2B5EF4-FFF2-40B4-BE49-F238E27FC236}">
                      <a16:creationId xmlns:a16="http://schemas.microsoft.com/office/drawing/2014/main" id="{C6CF0CA9-9D7C-CCD7-CCBE-4AE470F33510}"/>
                    </a:ext>
                  </a:extLst>
                </p14:cNvPr>
                <p14:cNvContentPartPr/>
                <p14:nvPr/>
              </p14:nvContentPartPr>
              <p14:xfrm>
                <a:off x="6160731" y="1360243"/>
                <a:ext cx="60480" cy="224280"/>
              </p14:xfrm>
            </p:contentPart>
          </mc:Choice>
          <mc:Fallback xmlns="">
            <p:pic>
              <p:nvPicPr>
                <p:cNvPr id="51" name="墨迹 50">
                  <a:extLst>
                    <a:ext uri="{FF2B5EF4-FFF2-40B4-BE49-F238E27FC236}">
                      <a16:creationId xmlns:a16="http://schemas.microsoft.com/office/drawing/2014/main" id="{C6CF0CA9-9D7C-CCD7-CCBE-4AE470F3351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54611" y="1354123"/>
                  <a:ext cx="727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2" name="墨迹 51">
                  <a:extLst>
                    <a:ext uri="{FF2B5EF4-FFF2-40B4-BE49-F238E27FC236}">
                      <a16:creationId xmlns:a16="http://schemas.microsoft.com/office/drawing/2014/main" id="{530B0AF8-7288-1D93-3EDC-EADE228FFA15}"/>
                    </a:ext>
                  </a:extLst>
                </p14:cNvPr>
                <p14:cNvContentPartPr/>
                <p14:nvPr/>
              </p14:nvContentPartPr>
              <p14:xfrm>
                <a:off x="6269811" y="1414963"/>
                <a:ext cx="6120" cy="75600"/>
              </p14:xfrm>
            </p:contentPart>
          </mc:Choice>
          <mc:Fallback xmlns="">
            <p:pic>
              <p:nvPicPr>
                <p:cNvPr id="52" name="墨迹 51">
                  <a:extLst>
                    <a:ext uri="{FF2B5EF4-FFF2-40B4-BE49-F238E27FC236}">
                      <a16:creationId xmlns:a16="http://schemas.microsoft.com/office/drawing/2014/main" id="{530B0AF8-7288-1D93-3EDC-EADE228FFA1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263691" y="1408843"/>
                  <a:ext cx="183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3" name="墨迹 52">
                  <a:extLst>
                    <a:ext uri="{FF2B5EF4-FFF2-40B4-BE49-F238E27FC236}">
                      <a16:creationId xmlns:a16="http://schemas.microsoft.com/office/drawing/2014/main" id="{A0689B54-5009-B479-0D5B-8AFEBE083F99}"/>
                    </a:ext>
                  </a:extLst>
                </p14:cNvPr>
                <p14:cNvContentPartPr/>
                <p14:nvPr/>
              </p14:nvContentPartPr>
              <p14:xfrm>
                <a:off x="6318771" y="1376803"/>
                <a:ext cx="88200" cy="239760"/>
              </p14:xfrm>
            </p:contentPart>
          </mc:Choice>
          <mc:Fallback xmlns="">
            <p:pic>
              <p:nvPicPr>
                <p:cNvPr id="53" name="墨迹 52">
                  <a:extLst>
                    <a:ext uri="{FF2B5EF4-FFF2-40B4-BE49-F238E27FC236}">
                      <a16:creationId xmlns:a16="http://schemas.microsoft.com/office/drawing/2014/main" id="{A0689B54-5009-B479-0D5B-8AFEBE083F9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312651" y="1370683"/>
                  <a:ext cx="100440" cy="25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7" name="组合 306">
            <a:extLst>
              <a:ext uri="{FF2B5EF4-FFF2-40B4-BE49-F238E27FC236}">
                <a16:creationId xmlns:a16="http://schemas.microsoft.com/office/drawing/2014/main" id="{A29798B5-D773-C4FC-3695-0D35F1FF926D}"/>
              </a:ext>
            </a:extLst>
          </p:cNvPr>
          <p:cNvGrpSpPr/>
          <p:nvPr/>
        </p:nvGrpSpPr>
        <p:grpSpPr>
          <a:xfrm>
            <a:off x="6682731" y="1213363"/>
            <a:ext cx="590400" cy="658800"/>
            <a:chOff x="6682731" y="1213363"/>
            <a:chExt cx="590400" cy="65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2" name="墨迹 301">
                  <a:extLst>
                    <a:ext uri="{FF2B5EF4-FFF2-40B4-BE49-F238E27FC236}">
                      <a16:creationId xmlns:a16="http://schemas.microsoft.com/office/drawing/2014/main" id="{994F2F3A-F39B-CF64-28A7-E87B2A210114}"/>
                    </a:ext>
                  </a:extLst>
                </p14:cNvPr>
                <p14:cNvContentPartPr/>
                <p14:nvPr/>
              </p14:nvContentPartPr>
              <p14:xfrm>
                <a:off x="6682731" y="1447723"/>
                <a:ext cx="224280" cy="387360"/>
              </p14:xfrm>
            </p:contentPart>
          </mc:Choice>
          <mc:Fallback xmlns="">
            <p:pic>
              <p:nvPicPr>
                <p:cNvPr id="302" name="墨迹 301">
                  <a:extLst>
                    <a:ext uri="{FF2B5EF4-FFF2-40B4-BE49-F238E27FC236}">
                      <a16:creationId xmlns:a16="http://schemas.microsoft.com/office/drawing/2014/main" id="{994F2F3A-F39B-CF64-28A7-E87B2A21011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676611" y="1441603"/>
                  <a:ext cx="23652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03" name="墨迹 302">
                  <a:extLst>
                    <a:ext uri="{FF2B5EF4-FFF2-40B4-BE49-F238E27FC236}">
                      <a16:creationId xmlns:a16="http://schemas.microsoft.com/office/drawing/2014/main" id="{BD9B19B6-8234-35CC-B420-A41F64C361C9}"/>
                    </a:ext>
                  </a:extLst>
                </p14:cNvPr>
                <p14:cNvContentPartPr/>
                <p14:nvPr/>
              </p14:nvContentPartPr>
              <p14:xfrm>
                <a:off x="6965691" y="1267723"/>
                <a:ext cx="61560" cy="174960"/>
              </p14:xfrm>
            </p:contentPart>
          </mc:Choice>
          <mc:Fallback xmlns="">
            <p:pic>
              <p:nvPicPr>
                <p:cNvPr id="303" name="墨迹 302">
                  <a:extLst>
                    <a:ext uri="{FF2B5EF4-FFF2-40B4-BE49-F238E27FC236}">
                      <a16:creationId xmlns:a16="http://schemas.microsoft.com/office/drawing/2014/main" id="{BD9B19B6-8234-35CC-B420-A41F64C361C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959571" y="1261603"/>
                  <a:ext cx="7380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4" name="墨迹 303">
                  <a:extLst>
                    <a:ext uri="{FF2B5EF4-FFF2-40B4-BE49-F238E27FC236}">
                      <a16:creationId xmlns:a16="http://schemas.microsoft.com/office/drawing/2014/main" id="{0373A19B-DB19-E1C3-2A28-485F0B57DC29}"/>
                    </a:ext>
                  </a:extLst>
                </p14:cNvPr>
                <p14:cNvContentPartPr/>
                <p14:nvPr/>
              </p14:nvContentPartPr>
              <p14:xfrm>
                <a:off x="7119771" y="1273483"/>
                <a:ext cx="16920" cy="147240"/>
              </p14:xfrm>
            </p:contentPart>
          </mc:Choice>
          <mc:Fallback xmlns="">
            <p:pic>
              <p:nvPicPr>
                <p:cNvPr id="304" name="墨迹 303">
                  <a:extLst>
                    <a:ext uri="{FF2B5EF4-FFF2-40B4-BE49-F238E27FC236}">
                      <a16:creationId xmlns:a16="http://schemas.microsoft.com/office/drawing/2014/main" id="{0373A19B-DB19-E1C3-2A28-485F0B57DC2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113651" y="1267363"/>
                  <a:ext cx="2916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5" name="墨迹 304">
                  <a:extLst>
                    <a:ext uri="{FF2B5EF4-FFF2-40B4-BE49-F238E27FC236}">
                      <a16:creationId xmlns:a16="http://schemas.microsoft.com/office/drawing/2014/main" id="{233E717D-2184-725A-A40B-2A55D9B82009}"/>
                    </a:ext>
                  </a:extLst>
                </p14:cNvPr>
                <p14:cNvContentPartPr/>
                <p14:nvPr/>
              </p14:nvContentPartPr>
              <p14:xfrm>
                <a:off x="7172331" y="1213363"/>
                <a:ext cx="100800" cy="259560"/>
              </p14:xfrm>
            </p:contentPart>
          </mc:Choice>
          <mc:Fallback xmlns="">
            <p:pic>
              <p:nvPicPr>
                <p:cNvPr id="305" name="墨迹 304">
                  <a:extLst>
                    <a:ext uri="{FF2B5EF4-FFF2-40B4-BE49-F238E27FC236}">
                      <a16:creationId xmlns:a16="http://schemas.microsoft.com/office/drawing/2014/main" id="{233E717D-2184-725A-A40B-2A55D9B8200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66211" y="1207243"/>
                  <a:ext cx="113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06" name="墨迹 305">
                  <a:extLst>
                    <a:ext uri="{FF2B5EF4-FFF2-40B4-BE49-F238E27FC236}">
                      <a16:creationId xmlns:a16="http://schemas.microsoft.com/office/drawing/2014/main" id="{A2262D25-0B7C-DB3C-3806-EB4DFA3CD5B3}"/>
                    </a:ext>
                  </a:extLst>
                </p14:cNvPr>
                <p14:cNvContentPartPr/>
                <p14:nvPr/>
              </p14:nvContentPartPr>
              <p14:xfrm>
                <a:off x="7015731" y="1719523"/>
                <a:ext cx="16920" cy="152640"/>
              </p14:xfrm>
            </p:contentPart>
          </mc:Choice>
          <mc:Fallback xmlns="">
            <p:pic>
              <p:nvPicPr>
                <p:cNvPr id="306" name="墨迹 305">
                  <a:extLst>
                    <a:ext uri="{FF2B5EF4-FFF2-40B4-BE49-F238E27FC236}">
                      <a16:creationId xmlns:a16="http://schemas.microsoft.com/office/drawing/2014/main" id="{A2262D25-0B7C-DB3C-3806-EB4DFA3CD5B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09611" y="1713403"/>
                  <a:ext cx="29160" cy="16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1448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56F4AD-B9E5-D623-671A-F8D42602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0697"/>
            <a:ext cx="10515600" cy="1325563"/>
          </a:xfrm>
        </p:spPr>
        <p:txBody>
          <a:bodyPr/>
          <a:lstStyle/>
          <a:p>
            <a:r>
              <a:rPr lang="zh-CN" altLang="en-US"/>
              <a:t>代价函数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D2CDB-9E18-C8D6-3BED-4076FE8B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MSE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交叉熵代价函数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FBF4BB4-F3BE-C121-8ABD-F764CDC61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089" y="1864934"/>
            <a:ext cx="5868219" cy="153373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938B9B4-3BE8-7859-8ECE-F391586CC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83" y="4509861"/>
            <a:ext cx="5315692" cy="16290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8AA1D45-BC21-F819-6FB7-9EE2815E423E}"/>
              </a:ext>
            </a:extLst>
          </p:cNvPr>
          <p:cNvSpPr txBox="1"/>
          <p:nvPr/>
        </p:nvSpPr>
        <p:spPr>
          <a:xfrm>
            <a:off x="2258785" y="191815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回归问题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823A6D-48BA-8E18-3A9C-05D905B85F66}"/>
              </a:ext>
            </a:extLst>
          </p:cNvPr>
          <p:cNvSpPr txBox="1"/>
          <p:nvPr/>
        </p:nvSpPr>
        <p:spPr>
          <a:xfrm>
            <a:off x="4071255" y="3910588"/>
            <a:ext cx="120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分类问题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C074EE7-2B46-E048-2FF9-ACC0B497EFA8}"/>
              </a:ext>
            </a:extLst>
          </p:cNvPr>
          <p:cNvSpPr txBox="1"/>
          <p:nvPr/>
        </p:nvSpPr>
        <p:spPr>
          <a:xfrm>
            <a:off x="7371809" y="1410323"/>
            <a:ext cx="45704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1.mse </a:t>
            </a:r>
            <a:r>
              <a:rPr lang="zh-CN" altLang="en-US"/>
              <a:t>和非线性激活搭配会导致</a:t>
            </a:r>
            <a:r>
              <a:rPr lang="en-US" altLang="zh-CN"/>
              <a:t>:</a:t>
            </a:r>
          </a:p>
          <a:p>
            <a:r>
              <a:rPr lang="zh-CN" altLang="en-US"/>
              <a:t>损失函数非凸（</a:t>
            </a:r>
            <a:r>
              <a:rPr lang="en-US" altLang="zh-CN"/>
              <a:t>Hessian</a:t>
            </a:r>
            <a:r>
              <a:rPr lang="zh-CN" altLang="en-US"/>
              <a:t>矩阵非半正定），</a:t>
            </a:r>
            <a:endParaRPr lang="en-US" altLang="zh-CN"/>
          </a:p>
          <a:p>
            <a:r>
              <a:rPr lang="zh-CN" altLang="en-US"/>
              <a:t>导致局部最优</a:t>
            </a:r>
            <a:endParaRPr lang="en-US" altLang="zh-CN"/>
          </a:p>
          <a:p>
            <a:r>
              <a:rPr lang="en-US" altLang="zh-CN"/>
              <a:t>2.mse </a:t>
            </a:r>
            <a:r>
              <a:rPr lang="zh-CN" altLang="en-US"/>
              <a:t>会导致对极端的惩罚存在边际效应，</a:t>
            </a:r>
            <a:endParaRPr lang="en-US" altLang="zh-CN"/>
          </a:p>
          <a:p>
            <a:r>
              <a:rPr lang="zh-CN" altLang="en-US"/>
              <a:t>不同程度惩罚不够显著，会让概率趋于均匀</a:t>
            </a:r>
          </a:p>
        </p:txBody>
      </p:sp>
    </p:spTree>
    <p:extLst>
      <p:ext uri="{BB962C8B-B14F-4D97-AF65-F5344CB8AC3E}">
        <p14:creationId xmlns:p14="http://schemas.microsoft.com/office/powerpoint/2010/main" val="1191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3055B0-D216-5AF0-5D57-D898049BC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梯度下降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E0259EF1-6DA9-8295-28B8-7744E809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34E166-88C6-A467-0EC3-523C01B02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9242" y="1866625"/>
            <a:ext cx="6610263" cy="438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3469041-B625-1B16-DDB7-D6154CFE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56061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sz="3200"/>
              <a:t>Mini-batch</a:t>
            </a:r>
            <a:r>
              <a:rPr lang="zh-CN" altLang="en-US" sz="3200"/>
              <a:t>：</a:t>
            </a:r>
            <a:r>
              <a:rPr lang="zh-CN" altLang="en-US" sz="2000"/>
              <a:t>加速梯度计算，利用</a:t>
            </a:r>
            <a:r>
              <a:rPr lang="en-US" altLang="zh-CN" sz="2000"/>
              <a:t>gpu</a:t>
            </a:r>
            <a:r>
              <a:rPr lang="zh-CN" altLang="en-US" sz="2000"/>
              <a:t>并行计算</a:t>
            </a:r>
            <a:br>
              <a:rPr lang="en-US" altLang="zh-CN" sz="3200"/>
            </a:br>
            <a:r>
              <a:rPr lang="zh-CN" altLang="en-US" sz="3200"/>
              <a:t>在线学习：</a:t>
            </a:r>
            <a:r>
              <a:rPr lang="en-US" altLang="zh-CN" sz="2000"/>
              <a:t>batch=1</a:t>
            </a:r>
            <a:r>
              <a:rPr lang="zh-CN" altLang="en-US" sz="2000"/>
              <a:t>，噪声更大，内存要求小，但是效率低，波动大，容易发散，对学习率调整要求高</a:t>
            </a:r>
            <a:br>
              <a:rPr lang="en-US" altLang="zh-CN" sz="3200"/>
            </a:br>
            <a:r>
              <a:rPr lang="zh-CN" altLang="en-US" sz="3200"/>
              <a:t>噪声</a:t>
            </a:r>
            <a:br>
              <a:rPr lang="en-US" altLang="zh-CN" sz="3200"/>
            </a:br>
            <a:r>
              <a:rPr lang="zh-CN" altLang="en-US" sz="3200"/>
              <a:t>正则化效果（定性）</a:t>
            </a:r>
            <a:br>
              <a:rPr lang="en-US" altLang="zh-CN" sz="3200"/>
            </a:br>
            <a:r>
              <a:rPr lang="zh-CN" altLang="en-US" sz="3200"/>
              <a:t>鞍点</a:t>
            </a:r>
            <a:br>
              <a:rPr lang="en-US" altLang="zh-CN" sz="3200"/>
            </a:br>
            <a:r>
              <a:rPr lang="zh-CN" altLang="en-US" sz="3200"/>
              <a:t>尖锐</a:t>
            </a:r>
            <a:r>
              <a:rPr lang="en-US" altLang="zh-CN" sz="3200"/>
              <a:t>/</a:t>
            </a:r>
            <a:r>
              <a:rPr lang="zh-CN" altLang="en-US" sz="3200"/>
              <a:t>平坦极小值</a:t>
            </a:r>
            <a:br>
              <a:rPr lang="en-US" altLang="zh-CN" sz="3200"/>
            </a:br>
            <a:r>
              <a:rPr lang="zh-CN" altLang="en-US" sz="3200"/>
              <a:t>局部最优</a:t>
            </a:r>
            <a:br>
              <a:rPr lang="en-US" altLang="zh-CN" sz="3200"/>
            </a:br>
            <a:r>
              <a:rPr lang="zh-CN" altLang="en-US" sz="3200"/>
              <a:t>过拟合</a:t>
            </a:r>
            <a:r>
              <a:rPr lang="en-US" altLang="zh-CN" sz="3200"/>
              <a:t>/</a:t>
            </a:r>
            <a:r>
              <a:rPr lang="zh-CN" altLang="en-US" sz="3200"/>
              <a:t>良好拟合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6AAA01-698D-D626-4379-3C6A9036BBEF}"/>
              </a:ext>
            </a:extLst>
          </p:cNvPr>
          <p:cNvSpPr txBox="1"/>
          <p:nvPr/>
        </p:nvSpPr>
        <p:spPr>
          <a:xfrm>
            <a:off x="5638800" y="293914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D262A2-53C4-3ABC-32CE-4AE3775BAE02}"/>
              </a:ext>
            </a:extLst>
          </p:cNvPr>
          <p:cNvSpPr txBox="1"/>
          <p:nvPr/>
        </p:nvSpPr>
        <p:spPr>
          <a:xfrm>
            <a:off x="6346372" y="2579915"/>
            <a:ext cx="43651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/>
              <a:t>噪声的好处：</a:t>
            </a:r>
          </a:p>
          <a:p>
            <a:endParaRPr lang="zh-CN" altLang="en-US" sz="1200"/>
          </a:p>
          <a:p>
            <a:r>
              <a:rPr lang="en-US" altLang="zh-CN" sz="1200"/>
              <a:t>1.</a:t>
            </a:r>
            <a:r>
              <a:rPr lang="zh-CN" altLang="en-US" sz="1200"/>
              <a:t>为梯度变化引入随机扰动，可能能帮助模型逃离局部最优；</a:t>
            </a:r>
          </a:p>
          <a:p>
            <a:r>
              <a:rPr lang="en-US" altLang="zh-CN" sz="1200"/>
              <a:t>2.</a:t>
            </a:r>
            <a:r>
              <a:rPr lang="zh-CN" altLang="en-US" sz="1200"/>
              <a:t>让模型对训练集的数据不过于“亲近”，防止过拟合</a:t>
            </a:r>
          </a:p>
          <a:p>
            <a:r>
              <a:rPr lang="en-US" altLang="zh-CN" sz="1200"/>
              <a:t>3.</a:t>
            </a:r>
            <a:r>
              <a:rPr lang="zh-CN" altLang="en-US" sz="1200"/>
              <a:t>增强模型的鲁棒性，让模型能够适应噪声，减小噪声的影响。</a:t>
            </a:r>
          </a:p>
          <a:p>
            <a:r>
              <a:rPr lang="en-US" altLang="zh-CN" sz="1200"/>
              <a:t>4.</a:t>
            </a:r>
            <a:r>
              <a:rPr lang="zh-CN" altLang="en-US" sz="1200"/>
              <a:t>噪声引入的扰动可以让模型更可能收敛到平坦极小值点，增强模型泛化能力</a:t>
            </a:r>
          </a:p>
          <a:p>
            <a:r>
              <a:rPr lang="en-US" altLang="zh-CN" sz="1200"/>
              <a:t>5.</a:t>
            </a:r>
            <a:r>
              <a:rPr lang="zh-CN" altLang="en-US" sz="1200"/>
              <a:t>噪声能引入正则化效果，可以降低模型对某些参数的依赖，提高模型对更鲁棒的参数的依赖，使得参数规模较小，但更均匀，从而让模型更稳定。</a:t>
            </a:r>
          </a:p>
        </p:txBody>
      </p:sp>
    </p:spTree>
    <p:extLst>
      <p:ext uri="{BB962C8B-B14F-4D97-AF65-F5344CB8AC3E}">
        <p14:creationId xmlns:p14="http://schemas.microsoft.com/office/powerpoint/2010/main" val="1490236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258F9-8E97-B325-74D3-8A73765EA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反向传播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A62D143-2EAC-659B-6E52-12905D830D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85621" y="2094684"/>
            <a:ext cx="8259328" cy="3562847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F4BE718-B5B9-4785-0994-37A06FF3C71E}"/>
              </a:ext>
            </a:extLst>
          </p:cNvPr>
          <p:cNvSpPr txBox="1"/>
          <p:nvPr/>
        </p:nvSpPr>
        <p:spPr>
          <a:xfrm>
            <a:off x="3815443" y="28633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计算输出层误差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2E8C41A-E94C-A4EF-02E9-EF85056C3620}"/>
              </a:ext>
            </a:extLst>
          </p:cNvPr>
          <p:cNvSpPr txBox="1"/>
          <p:nvPr/>
        </p:nvSpPr>
        <p:spPr>
          <a:xfrm>
            <a:off x="5001986" y="37338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反向传播误差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36984F-F6E1-2F91-FFA8-4549BA21C5D6}"/>
              </a:ext>
            </a:extLst>
          </p:cNvPr>
          <p:cNvSpPr txBox="1"/>
          <p:nvPr/>
        </p:nvSpPr>
        <p:spPr>
          <a:xfrm>
            <a:off x="2454729" y="4506686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利用误差计算损失对偏置的偏导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EBE1DE-D11E-5AA1-131F-989895C45739}"/>
              </a:ext>
            </a:extLst>
          </p:cNvPr>
          <p:cNvSpPr txBox="1"/>
          <p:nvPr/>
        </p:nvSpPr>
        <p:spPr>
          <a:xfrm>
            <a:off x="3347357" y="532855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利用误差计算损失对权重的偏导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190FCF-2143-7513-34B8-AEDB22C8D297}"/>
                  </a:ext>
                </a:extLst>
              </p:cNvPr>
              <p:cNvSpPr txBox="1"/>
              <p:nvPr/>
            </p:nvSpPr>
            <p:spPr>
              <a:xfrm>
                <a:off x="4528457" y="1168997"/>
                <a:ext cx="4301819" cy="583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en-US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误差</m:t>
                    </m:r>
                    <m:sSup>
                      <m:sSupPr>
                        <m:ctrlPr>
                          <a:rPr lang="zh-CN" altLang="en-U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为</m:t>
                    </m:r>
                  </m:oMath>
                </a14:m>
                <a:r>
                  <a:rPr lang="zh-CN" altLang="en-US"/>
                  <a:t>损失对输出的偏导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7190FCF-2143-7513-34B8-AEDB22C8D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57" y="1168997"/>
                <a:ext cx="4301819" cy="583108"/>
              </a:xfrm>
              <a:prstGeom prst="rect">
                <a:avLst/>
              </a:prstGeom>
              <a:blipFill>
                <a:blip r:embed="rId3"/>
                <a:stretch>
                  <a:fillRect r="-567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73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  <wetp:taskpane dockstate="right" visibility="0" width="613" row="1">
    <wetp:webextensionref xmlns:r="http://schemas.openxmlformats.org/officeDocument/2006/relationships" r:id="rId2"/>
  </wetp:taskpane>
  <wetp:taskpane dockstate="right" visibility="0" width="613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0A13009-E401-47EF-ABBB-BECF5F257DA1}">
  <we:reference id="wa200005566" version="3.0.0.2" store="zh-CN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21BFD378-7D13-4A34-9635-0444A968CBA3}">
  <we:reference id="wa200005669" version="2.0.0.0" store="zh-CN" storeType="OMEX"/>
  <we:alternateReferences>
    <we:reference id="WA200005669" version="2.0.0.0" store="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63B8BE53-8A2F-40A7-88ED-FF25FA96C97B}">
  <we:reference id="wa200007130" version="1.0.0.1" store="zh-CN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493</Words>
  <Application>Microsoft Office PowerPoint</Application>
  <PresentationFormat>宽屏</PresentationFormat>
  <Paragraphs>66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从感知机到神经网络</vt:lpstr>
      <vt:lpstr>激活函数（非线性）</vt:lpstr>
      <vt:lpstr>Softmax：适合多分类问题</vt:lpstr>
      <vt:lpstr>PowerPoint 演示文稿</vt:lpstr>
      <vt:lpstr>代价函数</vt:lpstr>
      <vt:lpstr>梯度下降</vt:lpstr>
      <vt:lpstr>Mini-batch：加速梯度计算，利用gpu并行计算 在线学习：batch=1，噪声更大，内存要求小，但是效率低，波动大，容易发散，对学习率调整要求高 噪声 正则化效果（定性） 鞍点 尖锐/平坦极小值 局部最优 过拟合/良好拟合</vt:lpstr>
      <vt:lpstr>反向传播</vt:lpstr>
      <vt:lpstr>MNIST  0:导入依赖库</vt:lpstr>
      <vt:lpstr>MNIST  1:数据预处理</vt:lpstr>
      <vt:lpstr>MNIST  2:搭建网络</vt:lpstr>
      <vt:lpstr>MNIST  3:模型训练</vt:lpstr>
      <vt:lpstr>MNIST  4:模型评估</vt:lpstr>
      <vt:lpstr>MNIST  5:实测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家豪 范</dc:creator>
  <cp:lastModifiedBy>家豪 范</cp:lastModifiedBy>
  <cp:revision>4</cp:revision>
  <dcterms:created xsi:type="dcterms:W3CDTF">2025-05-06T00:20:20Z</dcterms:created>
  <dcterms:modified xsi:type="dcterms:W3CDTF">2025-05-06T11:08:40Z</dcterms:modified>
</cp:coreProperties>
</file>