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da726ab8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da726ab82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da726ab8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da726ab8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a726ab8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a726ab8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591d09a8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591d09a8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da726ab8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da726ab8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591d09a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591d09a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591d09a8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591d09a8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612b16c9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612b16c9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91d09a8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591d09a8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612b16c9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612b16c9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a726ab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a726ab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612b16c9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612b16c9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12b16c9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612b16c99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591d09a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591d09a8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a726ab8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a726ab8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da726ab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da726ab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da726ab8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da726ab8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da726ab8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da726ab8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a726ab8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a726ab8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da726ab82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da726ab82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da726ab8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da726ab8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управления ЦАП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Докладчики Полухин И. А., Крыгин О. 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64" y="0"/>
            <a:ext cx="58540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сигналы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1125"/>
            <a:ext cx="9144001" cy="45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998"/>
            <a:ext cx="9144001" cy="457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985825"/>
            <a:ext cx="7343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2050632"/>
            <a:ext cx="9143999" cy="104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290"/>
            <a:ext cx="9017461" cy="4288695"/>
          </a:xfrm>
          <a:prstGeom prst="rect">
            <a:avLst/>
          </a:prstGeom>
        </p:spPr>
      </p:pic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16" y="810490"/>
            <a:ext cx="6573167" cy="3686689"/>
          </a:xfrm>
          <a:prstGeom prst="rect">
            <a:avLst/>
          </a:prstGeom>
        </p:spPr>
      </p:pic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782605"/>
            <a:ext cx="6468378" cy="3696216"/>
          </a:xfrm>
          <a:prstGeom prst="rect">
            <a:avLst/>
          </a:prstGeom>
        </p:spPr>
      </p:pic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360219"/>
            <a:ext cx="8545118" cy="4620270"/>
          </a:xfrm>
          <a:prstGeom prst="rect">
            <a:avLst/>
          </a:prstGeom>
        </p:spPr>
      </p:pic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731375"/>
            <a:ext cx="8059275" cy="3829584"/>
          </a:xfrm>
          <a:prstGeom prst="rect">
            <a:avLst/>
          </a:prstGeom>
        </p:spPr>
      </p:pic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50" y="152400"/>
            <a:ext cx="58620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770175" y="83250"/>
            <a:ext cx="1285800" cy="1741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985"/>
            <a:ext cx="9144000" cy="424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0" y="0"/>
            <a:ext cx="2921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0225"/>
            <a:ext cx="91440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85800"/>
            <a:ext cx="5943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152475" y="580950"/>
            <a:ext cx="1488600" cy="199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Модуль управления ЦАП служит для формирования данных, необходимых для работы ЦАП (тактовой частоты, сигнала выбора канала (синфазный или квадратурный сигнал), сигнала разрешения записи и цифрового сигнала, который необходимо преобразовать в аналоговый). Полученный цифровой сигнал отправляется с отладочной платы на разработанную, где далее преобразуется в аналоговый сигнал.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Узел цифро-аналогового преобразования предназначен для преобразования цифрового сигнала, поступающего с отладочной платы, в аналоговый.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Центральным элементом данного узла является цифро-аналоговый преобразователь AD9761 фирмы Analog Devices.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1019175"/>
            <a:ext cx="81629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90" y="0"/>
            <a:ext cx="702407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2464600" y="4307675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9"/>
          <p:cNvCxnSpPr/>
          <p:nvPr/>
        </p:nvCxnSpPr>
        <p:spPr>
          <a:xfrm rot="10800000" flipH="1">
            <a:off x="2464600" y="4532625"/>
            <a:ext cx="428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9"/>
          <p:cNvSpPr txBox="1"/>
          <p:nvPr/>
        </p:nvSpPr>
        <p:spPr>
          <a:xfrm>
            <a:off x="2893300" y="4107575"/>
            <a:ext cx="13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Rst_For_DAC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893300" y="4337925"/>
            <a:ext cx="13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Power_Down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048"/>
            <a:ext cx="9143999" cy="414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152525"/>
            <a:ext cx="80105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Экран (16:9)</PresentationFormat>
  <Paragraphs>8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Модуль управления ЦАП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сигналы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управления ЦАП</dc:title>
  <cp:lastModifiedBy>ilya</cp:lastModifiedBy>
  <cp:revision>1</cp:revision>
  <dcterms:modified xsi:type="dcterms:W3CDTF">2022-12-19T17:03:33Z</dcterms:modified>
</cp:coreProperties>
</file>