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322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2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86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0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4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69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82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052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55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284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4DC523-6ADD-465F-9E75-BF15A102F394}" type="datetimeFigureOut">
              <a:rPr lang="ru-RU" smtClean="0"/>
              <a:t>28.11.2022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5984A8-C3EE-480F-81B0-905959AB7A8B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8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1E8C8-6AFF-19D8-4E1A-BD35028DA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5593" y="1507225"/>
            <a:ext cx="8047131" cy="1646302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 CYR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Анализатор протокола генератора сигналов (интерфейс, общее управление, хранение данных)</a:t>
            </a:r>
            <a:endParaRPr lang="ru-RU" sz="13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C9EE0D-C4A0-13A6-DC5F-7E83D2F20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Воронцов Максим, Доманов </a:t>
            </a:r>
            <a:r>
              <a:rPr lang="ru-RU" dirty="0" err="1"/>
              <a:t>макар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14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7390-D7B8-CA3A-ECE8-17044306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Спецификация(1)</a:t>
            </a:r>
            <a:endParaRPr lang="ru-RU" sz="9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5119C-9D31-1277-A351-081BBCB6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731" y="1876540"/>
            <a:ext cx="10058400" cy="4023360"/>
          </a:xfrm>
        </p:spPr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Анализатор протокола предназначен для конфигурирования системы (например, задания режима работы), выполнения квадратурной модуляции сигнала для режимов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QPSK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8-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16-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QAM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формирование необходимых значений амплитуды, начальной фазы и частотного слова гармонического сигнала.</a:t>
            </a:r>
          </a:p>
          <a:p>
            <a:endParaRPr lang="ru-RU" dirty="0"/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E2B663F5-35ED-9F1E-A2CA-17FBE2DDF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868" y="3333859"/>
            <a:ext cx="1055679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5" name="Полотно 177">
            <a:extLst>
              <a:ext uri="{FF2B5EF4-FFF2-40B4-BE49-F238E27FC236}">
                <a16:creationId xmlns:a16="http://schemas.microsoft.com/office/drawing/2014/main" id="{6294E4A2-2023-15E1-EA05-AF26DB29ECB6}"/>
              </a:ext>
            </a:extLst>
          </p:cNvPr>
          <p:cNvGrpSpPr/>
          <p:nvPr/>
        </p:nvGrpSpPr>
        <p:grpSpPr>
          <a:xfrm>
            <a:off x="1138868" y="3332285"/>
            <a:ext cx="4364623" cy="2026920"/>
            <a:chOff x="0" y="0"/>
            <a:chExt cx="4192270" cy="2026920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64ABB006-62DA-13D2-093B-FFF907BADEAC}"/>
                </a:ext>
              </a:extLst>
            </p:cNvPr>
            <p:cNvSpPr/>
            <p:nvPr/>
          </p:nvSpPr>
          <p:spPr>
            <a:xfrm>
              <a:off x="0" y="0"/>
              <a:ext cx="4192270" cy="2026920"/>
            </a:xfrm>
            <a:prstGeom prst="rect">
              <a:avLst/>
            </a:prstGeom>
            <a:noFill/>
          </p:spPr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F6F5ECE-181C-D299-C692-2595417D0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705" y="78443"/>
              <a:ext cx="3200261" cy="1845247"/>
            </a:xfrm>
            <a:prstGeom prst="rect">
              <a:avLst/>
            </a:prstGeom>
            <a:solidFill>
              <a:schemeClr val="lt1">
                <a:lumMod val="100000"/>
                <a:lumOff val="0"/>
              </a:schemeClr>
            </a:solidFill>
            <a:ln w="25400">
              <a:solidFill>
                <a:schemeClr val="dk1">
                  <a:lumMod val="100000"/>
                  <a:lumOff val="0"/>
                </a:schemeClr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9DD49139-011B-468C-B9C8-4FABEF60E6D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2823" y="479266"/>
              <a:ext cx="329502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B2359E34-BF1E-BB81-86DF-60D93E405C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6513" y="262564"/>
              <a:ext cx="384803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8ADCE1B-D960-A59D-9CE7-55955AB04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325" y="423465"/>
              <a:ext cx="80701" cy="94101"/>
            </a:xfrm>
            <a:prstGeom prst="ellipse">
              <a:avLst/>
            </a:prstGeom>
            <a:noFill/>
            <a:ln w="12700">
              <a:solidFill>
                <a:schemeClr val="dk1">
                  <a:lumMod val="50000"/>
                  <a:lumOff val="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ctr" anchorCtr="0" upright="1">
              <a:noAutofit/>
            </a:bodyPr>
            <a:lstStyle/>
            <a:p>
              <a:endParaRPr lang="ru-RU"/>
            </a:p>
          </p:txBody>
        </p:sp>
        <p:sp>
          <p:nvSpPr>
            <p:cNvPr id="11" name="Надпись 197">
              <a:extLst>
                <a:ext uri="{FF2B5EF4-FFF2-40B4-BE49-F238E27FC236}">
                  <a16:creationId xmlns:a16="http://schemas.microsoft.com/office/drawing/2014/main" id="{E0D695CA-4E8C-0CA3-29E6-9B9EDB98A7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127" y="129727"/>
              <a:ext cx="40322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2" name="Надпись 197">
              <a:extLst>
                <a:ext uri="{FF2B5EF4-FFF2-40B4-BE49-F238E27FC236}">
                  <a16:creationId xmlns:a16="http://schemas.microsoft.com/office/drawing/2014/main" id="{D0E0EC79-024F-8262-DB77-B364CBB71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927" y="359575"/>
              <a:ext cx="462915" cy="295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nRst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3" name="Надпись 79">
              <a:extLst>
                <a:ext uri="{FF2B5EF4-FFF2-40B4-BE49-F238E27FC236}">
                  <a16:creationId xmlns:a16="http://schemas.microsoft.com/office/drawing/2014/main" id="{6013F134-0F41-5B70-198A-535ADF58C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026" y="818355"/>
              <a:ext cx="1551305" cy="575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just"/>
              <a:r>
                <a:rPr lang="ru-RU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Сигналы интерфейса</a:t>
              </a:r>
            </a:p>
            <a:p>
              <a:pPr algn="just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WISHBONE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AF5C8C07-7063-3F0A-F99A-C2C0F14117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46513" y="1181215"/>
              <a:ext cx="401955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A2009FA-BF49-077B-30A8-2B4D0E4386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38893" y="913245"/>
              <a:ext cx="402590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 type="triangle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Надпись 79">
              <a:extLst>
                <a:ext uri="{FF2B5EF4-FFF2-40B4-BE49-F238E27FC236}">
                  <a16:creationId xmlns:a16="http://schemas.microsoft.com/office/drawing/2014/main" id="{DC74B5E9-C4C1-FAA1-B2D0-A64E77DBC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453" y="913245"/>
              <a:ext cx="335915" cy="337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pPr algn="just"/>
              <a:r>
                <a: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…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58F2D8F3-6143-928B-528C-CF5D790735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42623" y="1067541"/>
              <a:ext cx="384175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" name="Надпись 197">
              <a:extLst>
                <a:ext uri="{FF2B5EF4-FFF2-40B4-BE49-F238E27FC236}">
                  <a16:creationId xmlns:a16="http://schemas.microsoft.com/office/drawing/2014/main" id="{8F6AB7DC-3198-A791-F7EE-C44D535B1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7663" y="928907"/>
              <a:ext cx="1584325" cy="294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DDS_amplitude (15:0)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D5D54E2-B413-61DB-6823-1B38162B903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42623" y="1300667"/>
              <a:ext cx="384175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Надпись 197">
              <a:extLst>
                <a:ext uri="{FF2B5EF4-FFF2-40B4-BE49-F238E27FC236}">
                  <a16:creationId xmlns:a16="http://schemas.microsoft.com/office/drawing/2014/main" id="{A1BFE5E9-7311-67CD-702B-59F07AA22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7929" y="1160036"/>
              <a:ext cx="1584325" cy="2940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DDS_frequency (31:0)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8DAB9381-FD9B-FFB3-C1D2-F60BEF1FA4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41988" y="1556429"/>
              <a:ext cx="384175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" name="Надпись 197">
              <a:extLst>
                <a:ext uri="{FF2B5EF4-FFF2-40B4-BE49-F238E27FC236}">
                  <a16:creationId xmlns:a16="http://schemas.microsoft.com/office/drawing/2014/main" id="{E15A526F-E6F9-F446-6242-FDAE86278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5753" y="1404614"/>
              <a:ext cx="166052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DDS_start_phase (15:0)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8706D252-ED1A-C1F7-ACCC-BC71D39F2D0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41988" y="653431"/>
              <a:ext cx="384175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Надпись 197">
              <a:extLst>
                <a:ext uri="{FF2B5EF4-FFF2-40B4-BE49-F238E27FC236}">
                  <a16:creationId xmlns:a16="http://schemas.microsoft.com/office/drawing/2014/main" id="{926AA9DE-8F23-D4ED-0EFD-7CDEFBB8E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39298" y="521346"/>
              <a:ext cx="1236980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 dirty="0" err="1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DDS_mode</a:t>
              </a:r>
              <a:r>
                <a:rPr lang="en-US" sz="1200" dirty="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(1:0)</a:t>
              </a:r>
              <a:endPara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5035D01E-FEFD-D7C0-9830-45E67CD6677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762254" y="403525"/>
              <a:ext cx="384175" cy="0"/>
            </a:xfrm>
            <a:prstGeom prst="straightConnector1">
              <a:avLst/>
            </a:prstGeom>
            <a:noFill/>
            <a:ln w="9525">
              <a:solidFill>
                <a:schemeClr val="dk1">
                  <a:lumMod val="95000"/>
                  <a:lumOff val="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Надпись 197">
              <a:extLst>
                <a:ext uri="{FF2B5EF4-FFF2-40B4-BE49-F238E27FC236}">
                  <a16:creationId xmlns:a16="http://schemas.microsoft.com/office/drawing/2014/main" id="{48652A5A-8351-F835-C039-621B399E3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3963" y="262565"/>
              <a:ext cx="708025" cy="293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none" lIns="91440" tIns="45720" rIns="91440" bIns="45720" anchor="t" anchorCtr="0" upright="1">
              <a:noAutofit/>
            </a:bodyPr>
            <a:lstStyle/>
            <a:p>
              <a:r>
                <a:rPr lang="en-US" sz="1200">
                  <a:effectLst/>
                  <a:latin typeface="Times New Roman CYR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DDS_en</a:t>
              </a:r>
              <a:endParaRPr lang="ru-RU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</p:grpSp>
      <p:pic>
        <p:nvPicPr>
          <p:cNvPr id="2082" name="Picture 34">
            <a:extLst>
              <a:ext uri="{FF2B5EF4-FFF2-40B4-BE49-F238E27FC236}">
                <a16:creationId xmlns:a16="http://schemas.microsoft.com/office/drawing/2014/main" id="{27B48DCD-7CE5-7198-46EA-1ACE1480A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288" y="2701641"/>
            <a:ext cx="3297309" cy="339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00E5FE8-02AF-2B68-1314-C1E1F8480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Модуль управления системой предназначен для хранения основных конфигурационных параметров, необходимых для корректной работы устройства, и входит в состав анализатора протокола.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42B716-BD53-7B8E-9B9A-24D203836BDD}"/>
              </a:ext>
            </a:extLst>
          </p:cNvPr>
          <p:cNvSpPr txBox="1">
            <a:spLocks/>
          </p:cNvSpPr>
          <p:nvPr/>
        </p:nvSpPr>
        <p:spPr>
          <a:xfrm>
            <a:off x="1097280" y="394977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>
                <a:solidFill>
                  <a:srgbClr val="000000"/>
                </a:solidFill>
                <a:latin typeface="Arial" panose="020B0604020202020204" pitchFamily="34" charset="0"/>
              </a:rPr>
              <a:t>Спецификация(2)</a:t>
            </a:r>
            <a:endParaRPr lang="ru-RU" sz="9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CBDDC93-A639-013A-8DD4-EA4F00913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44582"/>
            <a:ext cx="6633556" cy="15242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ADDEA7-EE95-BDA3-C7B3-B77DC1320548}"/>
              </a:ext>
            </a:extLst>
          </p:cNvPr>
          <p:cNvSpPr txBox="1"/>
          <p:nvPr/>
        </p:nvSpPr>
        <p:spPr>
          <a:xfrm>
            <a:off x="1494246" y="25752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регистров модуля управления системой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8284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69E8DB-34A4-3C74-9607-91187CBB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dirty="0">
                <a:solidFill>
                  <a:srgbClr val="000000"/>
                </a:solidFill>
                <a:latin typeface="Arial" panose="020B0604020202020204" pitchFamily="34" charset="0"/>
              </a:rPr>
              <a:t>Спецификация(3)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FDD5B75-D3AC-4A39-2EE7-4B55E901C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6638"/>
            <a:ext cx="6782747" cy="135273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73DDD7-4AE3-FA7E-83BE-5B75068649C0}"/>
              </a:ext>
            </a:extLst>
          </p:cNvPr>
          <p:cNvSpPr txBox="1"/>
          <p:nvPr/>
        </p:nvSpPr>
        <p:spPr>
          <a:xfrm>
            <a:off x="529840" y="3429001"/>
            <a:ext cx="10818976" cy="1992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 — режим работы: 0 – обычный режим; 1 – режим PSK.</a:t>
            </a:r>
          </a:p>
          <a:p>
            <a:pPr indent="45021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Modulation mode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«00» –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QPSK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«01» – 8-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PSK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«10» – 16-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QAM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 «11» – модуляция не используется.</a:t>
            </a:r>
          </a:p>
          <a:p>
            <a:pPr indent="45021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Signal mode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 «00» – гармонический сигнал; «01» – пилообразный сигнал; «10» – меандр; «11» – зарезервировано.</a:t>
            </a:r>
          </a:p>
          <a:p>
            <a:pPr indent="450215">
              <a:lnSpc>
                <a:spcPct val="150000"/>
              </a:lnSpc>
            </a:pP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nRstDDS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сигнал сброса схемы прямого цифрового синтеза.</a:t>
            </a:r>
          </a:p>
          <a:p>
            <a:pPr indent="450215">
              <a:lnSpc>
                <a:spcPct val="150000"/>
              </a:lnSpc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Sync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— сигнал синхронизации, ‘1’ — разрешение использования внешней синхронизации для модуля организации пересылки 	данных средствами квадратурной модуляции.</a:t>
            </a:r>
          </a:p>
        </p:txBody>
      </p:sp>
    </p:spTree>
    <p:extLst>
      <p:ext uri="{BB962C8B-B14F-4D97-AF65-F5344CB8AC3E}">
        <p14:creationId xmlns:p14="http://schemas.microsoft.com/office/powerpoint/2010/main" val="297733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C45DA7-7188-46A5-9C93-F40544D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Логика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7B6591-807E-D037-835D-9418BAD02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chemeClr val="tx1"/>
                </a:solidFill>
                <a:effectLst/>
                <a:latin typeface="-apple-system"/>
              </a:rPr>
              <a:t>Модуль управления системой предназначен для хранения основных конфигурационных параметров, необходимых для корректной работы устройства, и входит в состав анализатора протокола.</a:t>
            </a:r>
          </a:p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</a:rPr>
              <a:t>На вход принимаются сигналы интерфейса </a:t>
            </a:r>
            <a:r>
              <a:rPr lang="en-US" dirty="0">
                <a:solidFill>
                  <a:schemeClr val="tx1"/>
                </a:solidFill>
              </a:rPr>
              <a:t>wishbone</a:t>
            </a:r>
            <a:r>
              <a:rPr lang="ru-RU" dirty="0">
                <a:solidFill>
                  <a:schemeClr val="tx1"/>
                </a:solidFill>
              </a:rPr>
              <a:t>, с помощью которых формируется 16 битный регистр.</a:t>
            </a:r>
          </a:p>
        </p:txBody>
      </p:sp>
    </p:spTree>
    <p:extLst>
      <p:ext uri="{BB962C8B-B14F-4D97-AF65-F5344CB8AC3E}">
        <p14:creationId xmlns:p14="http://schemas.microsoft.com/office/powerpoint/2010/main" val="137591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98CA0-4C80-3E3E-3BC2-B787066054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784"/>
          <a:stretch/>
        </p:blipFill>
        <p:spPr>
          <a:xfrm>
            <a:off x="528132" y="286603"/>
            <a:ext cx="5095152" cy="604981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D1664C-5A92-11D4-87D5-18EFF165A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216"/>
          <a:stretch/>
        </p:blipFill>
        <p:spPr>
          <a:xfrm>
            <a:off x="5957454" y="286603"/>
            <a:ext cx="5095152" cy="80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F8C59-025D-FC18-90A0-FE2820FD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Вопросы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62CD31-4221-8507-A8E6-736CFC2F9B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16684" cy="402336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2145AB-9678-E36C-ABB5-1286BCE5F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313822" cy="392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0100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281</Words>
  <Application>Microsoft Office PowerPoint</Application>
  <PresentationFormat>Широкоэкранный</PresentationFormat>
  <Paragraphs>27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Times New Roman</vt:lpstr>
      <vt:lpstr>Times New Roman CYR</vt:lpstr>
      <vt:lpstr>Ретро</vt:lpstr>
      <vt:lpstr>Анализатор протокола генератора сигналов (интерфейс, общее управление, хранение данных)</vt:lpstr>
      <vt:lpstr>Спецификация(1)</vt:lpstr>
      <vt:lpstr>Презентация PowerPoint</vt:lpstr>
      <vt:lpstr>Спецификация(3)</vt:lpstr>
      <vt:lpstr>Логика работы</vt:lpstr>
      <vt:lpstr>Презентация PowerPoint</vt:lpstr>
      <vt:lpstr>Вопросы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Анализатор протокола генератора сигналов (интерфейс, общее управление, хранение данных)</dc:title>
  <dc:creator>maksimvrus371@gmail.com</dc:creator>
  <cp:lastModifiedBy>maksimvrus371@gmail.com</cp:lastModifiedBy>
  <cp:revision>2</cp:revision>
  <dcterms:created xsi:type="dcterms:W3CDTF">2022-11-28T17:34:22Z</dcterms:created>
  <dcterms:modified xsi:type="dcterms:W3CDTF">2022-11-28T19:34:50Z</dcterms:modified>
</cp:coreProperties>
</file>