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4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-52"/>
      <p:regular r:id="rId12"/>
      <p:bold r:id="rId13"/>
      <p:italic r:id="rId14"/>
      <p:boldItalic r:id="rId1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2A"/>
    <a:srgbClr val="FF7300"/>
    <a:srgbClr val="0055BB"/>
    <a:srgbClr val="0061AF"/>
    <a:srgbClr val="8F9092"/>
    <a:srgbClr val="DDDEDE"/>
    <a:srgbClr val="222A3F"/>
    <a:srgbClr val="00B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3B1370-2953-48A3-80FE-5195C16E18FA}" v="11" dt="2022-11-15T09:56:28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7"/>
  </p:normalViewPr>
  <p:slideViewPr>
    <p:cSldViewPr snapToGrid="0" showGuides="1">
      <p:cViewPr varScale="1">
        <p:scale>
          <a:sx n="62" d="100"/>
          <a:sy n="62" d="100"/>
        </p:scale>
        <p:origin x="80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a Patton" userId="c57e6dbde236522a" providerId="LiveId" clId="{272398E8-FE12-4C82-9347-66CD7E873CE1}"/>
    <pc:docChg chg="undo custSel addSld delSld modSld sldOrd">
      <pc:chgData name="Sandra Patton" userId="c57e6dbde236522a" providerId="LiveId" clId="{272398E8-FE12-4C82-9347-66CD7E873CE1}" dt="2022-10-16T21:16:42.018" v="308" actId="732"/>
      <pc:docMkLst>
        <pc:docMk/>
      </pc:docMkLst>
      <pc:sldChg chg="delSp modSp mod">
        <pc:chgData name="Sandra Patton" userId="c57e6dbde236522a" providerId="LiveId" clId="{272398E8-FE12-4C82-9347-66CD7E873CE1}" dt="2022-10-16T19:30:32.219" v="29" actId="478"/>
        <pc:sldMkLst>
          <pc:docMk/>
          <pc:sldMk cId="1841292762" sldId="258"/>
        </pc:sldMkLst>
        <pc:spChg chg="mod">
          <ac:chgData name="Sandra Patton" userId="c57e6dbde236522a" providerId="LiveId" clId="{272398E8-FE12-4C82-9347-66CD7E873CE1}" dt="2022-10-16T19:30:24.789" v="28" actId="20577"/>
          <ac:spMkLst>
            <pc:docMk/>
            <pc:sldMk cId="1841292762" sldId="258"/>
            <ac:spMk id="11" creationId="{00000000-0000-0000-0000-000000000000}"/>
          </ac:spMkLst>
        </pc:spChg>
        <pc:spChg chg="del">
          <ac:chgData name="Sandra Patton" userId="c57e6dbde236522a" providerId="LiveId" clId="{272398E8-FE12-4C82-9347-66CD7E873CE1}" dt="2022-10-16T19:30:32.219" v="29" actId="478"/>
          <ac:spMkLst>
            <pc:docMk/>
            <pc:sldMk cId="1841292762" sldId="258"/>
            <ac:spMk id="12" creationId="{00000000-0000-0000-0000-000000000000}"/>
          </ac:spMkLst>
        </pc:spChg>
        <pc:spChg chg="mod">
          <ac:chgData name="Sandra Patton" userId="c57e6dbde236522a" providerId="LiveId" clId="{272398E8-FE12-4C82-9347-66CD7E873CE1}" dt="2022-10-16T19:30:11.038" v="18" actId="20577"/>
          <ac:spMkLst>
            <pc:docMk/>
            <pc:sldMk cId="1841292762" sldId="258"/>
            <ac:spMk id="13" creationId="{00000000-0000-0000-0000-000000000000}"/>
          </ac:spMkLst>
        </pc:spChg>
      </pc:sldChg>
      <pc:sldChg chg="del">
        <pc:chgData name="Sandra Patton" userId="c57e6dbde236522a" providerId="LiveId" clId="{272398E8-FE12-4C82-9347-66CD7E873CE1}" dt="2022-10-16T19:29:52.535" v="0" actId="47"/>
        <pc:sldMkLst>
          <pc:docMk/>
          <pc:sldMk cId="2283851679" sldId="259"/>
        </pc:sldMkLst>
      </pc:sldChg>
      <pc:sldChg chg="del">
        <pc:chgData name="Sandra Patton" userId="c57e6dbde236522a" providerId="LiveId" clId="{272398E8-FE12-4C82-9347-66CD7E873CE1}" dt="2022-10-16T19:29:53.277" v="1" actId="47"/>
        <pc:sldMkLst>
          <pc:docMk/>
          <pc:sldMk cId="3098251211" sldId="260"/>
        </pc:sldMkLst>
      </pc:sldChg>
      <pc:sldChg chg="addSp delSp modSp mod ord">
        <pc:chgData name="Sandra Patton" userId="c57e6dbde236522a" providerId="LiveId" clId="{272398E8-FE12-4C82-9347-66CD7E873CE1}" dt="2022-10-16T20:54:19.840" v="169" actId="478"/>
        <pc:sldMkLst>
          <pc:docMk/>
          <pc:sldMk cId="4095830057" sldId="261"/>
        </pc:sldMkLst>
        <pc:spChg chg="mod">
          <ac:chgData name="Sandra Patton" userId="c57e6dbde236522a" providerId="LiveId" clId="{272398E8-FE12-4C82-9347-66CD7E873CE1}" dt="2022-10-16T19:31:48.574" v="57" actId="20577"/>
          <ac:spMkLst>
            <pc:docMk/>
            <pc:sldMk cId="4095830057" sldId="261"/>
            <ac:spMk id="2" creationId="{61C8A50A-53CD-4E60-A18D-C406CF898A7D}"/>
          </ac:spMkLst>
        </pc:spChg>
        <pc:spChg chg="del">
          <ac:chgData name="Sandra Patton" userId="c57e6dbde236522a" providerId="LiveId" clId="{272398E8-FE12-4C82-9347-66CD7E873CE1}" dt="2022-10-16T20:53:35.687" v="166" actId="478"/>
          <ac:spMkLst>
            <pc:docMk/>
            <pc:sldMk cId="4095830057" sldId="261"/>
            <ac:spMk id="3" creationId="{CBAB9169-8143-45A1-9F24-7E16513BE3C5}"/>
          </ac:spMkLst>
        </pc:spChg>
        <pc:spChg chg="mod">
          <ac:chgData name="Sandra Patton" userId="c57e6dbde236522a" providerId="LiveId" clId="{272398E8-FE12-4C82-9347-66CD7E873CE1}" dt="2022-10-16T19:32:32.006" v="64" actId="14100"/>
          <ac:spMkLst>
            <pc:docMk/>
            <pc:sldMk cId="4095830057" sldId="261"/>
            <ac:spMk id="4" creationId="{65984CBB-0DCC-4620-A4B0-8447C78414AD}"/>
          </ac:spMkLst>
        </pc:spChg>
        <pc:picChg chg="add del">
          <ac:chgData name="Sandra Patton" userId="c57e6dbde236522a" providerId="LiveId" clId="{272398E8-FE12-4C82-9347-66CD7E873CE1}" dt="2022-10-16T20:54:19.840" v="169" actId="478"/>
          <ac:picMkLst>
            <pc:docMk/>
            <pc:sldMk cId="4095830057" sldId="261"/>
            <ac:picMk id="6" creationId="{EE858C23-564E-3D65-52B2-C764095728E1}"/>
          </ac:picMkLst>
        </pc:picChg>
      </pc:sldChg>
      <pc:sldChg chg="del">
        <pc:chgData name="Sandra Patton" userId="c57e6dbde236522a" providerId="LiveId" clId="{272398E8-FE12-4C82-9347-66CD7E873CE1}" dt="2022-10-16T19:29:56.422" v="3" actId="47"/>
        <pc:sldMkLst>
          <pc:docMk/>
          <pc:sldMk cId="1348753470" sldId="262"/>
        </pc:sldMkLst>
      </pc:sldChg>
      <pc:sldChg chg="addSp delSp modSp add mod setBg setClrOvrMap">
        <pc:chgData name="Sandra Patton" userId="c57e6dbde236522a" providerId="LiveId" clId="{272398E8-FE12-4C82-9347-66CD7E873CE1}" dt="2022-10-16T20:53:30.158" v="165" actId="20577"/>
        <pc:sldMkLst>
          <pc:docMk/>
          <pc:sldMk cId="2156476590" sldId="262"/>
        </pc:sldMkLst>
        <pc:spChg chg="mod">
          <ac:chgData name="Sandra Patton" userId="c57e6dbde236522a" providerId="LiveId" clId="{272398E8-FE12-4C82-9347-66CD7E873CE1}" dt="2022-10-16T20:53:30.158" v="165" actId="20577"/>
          <ac:spMkLst>
            <pc:docMk/>
            <pc:sldMk cId="2156476590" sldId="262"/>
            <ac:spMk id="2" creationId="{61C8A50A-53CD-4E60-A18D-C406CF898A7D}"/>
          </ac:spMkLst>
        </pc:spChg>
        <pc:spChg chg="del">
          <ac:chgData name="Sandra Patton" userId="c57e6dbde236522a" providerId="LiveId" clId="{272398E8-FE12-4C82-9347-66CD7E873CE1}" dt="2022-10-16T19:32:46.278" v="67" actId="478"/>
          <ac:spMkLst>
            <pc:docMk/>
            <pc:sldMk cId="2156476590" sldId="262"/>
            <ac:spMk id="3" creationId="{CBAB9169-8143-45A1-9F24-7E16513BE3C5}"/>
          </ac:spMkLst>
        </pc:spChg>
        <pc:spChg chg="mod ord">
          <ac:chgData name="Sandra Patton" userId="c57e6dbde236522a" providerId="LiveId" clId="{272398E8-FE12-4C82-9347-66CD7E873CE1}" dt="2022-10-16T20:51:52.917" v="114" actId="14100"/>
          <ac:spMkLst>
            <pc:docMk/>
            <pc:sldMk cId="2156476590" sldId="262"/>
            <ac:spMk id="4" creationId="{65984CBB-0DCC-4620-A4B0-8447C78414AD}"/>
          </ac:spMkLst>
        </pc:spChg>
        <pc:spChg chg="add">
          <ac:chgData name="Sandra Patton" userId="c57e6dbde236522a" providerId="LiveId" clId="{272398E8-FE12-4C82-9347-66CD7E873CE1}" dt="2022-10-16T20:50:03.567" v="93" actId="26606"/>
          <ac:spMkLst>
            <pc:docMk/>
            <pc:sldMk cId="2156476590" sldId="262"/>
            <ac:spMk id="8" creationId="{45D37F4E-DDB4-456B-97E0-9937730A039F}"/>
          </ac:spMkLst>
        </pc:spChg>
        <pc:spChg chg="add">
          <ac:chgData name="Sandra Patton" userId="c57e6dbde236522a" providerId="LiveId" clId="{272398E8-FE12-4C82-9347-66CD7E873CE1}" dt="2022-10-16T20:50:03.567" v="93" actId="26606"/>
          <ac:spMkLst>
            <pc:docMk/>
            <pc:sldMk cId="2156476590" sldId="262"/>
            <ac:spMk id="9" creationId="{B2DD41CD-8F47-4F56-AD12-4E2FF7696987}"/>
          </ac:spMkLst>
        </pc:spChg>
        <pc:spChg chg="add del">
          <ac:chgData name="Sandra Patton" userId="c57e6dbde236522a" providerId="LiveId" clId="{272398E8-FE12-4C82-9347-66CD7E873CE1}" dt="2022-10-16T20:48:36.097" v="74" actId="26606"/>
          <ac:spMkLst>
            <pc:docMk/>
            <pc:sldMk cId="2156476590" sldId="262"/>
            <ac:spMk id="11" creationId="{357DD0D3-F869-46D0-944C-6EC60E19E351}"/>
          </ac:spMkLst>
        </pc:spChg>
        <pc:spChg chg="add del">
          <ac:chgData name="Sandra Patton" userId="c57e6dbde236522a" providerId="LiveId" clId="{272398E8-FE12-4C82-9347-66CD7E873CE1}" dt="2022-10-16T20:48:37.522" v="76" actId="26606"/>
          <ac:spMkLst>
            <pc:docMk/>
            <pc:sldMk cId="2156476590" sldId="262"/>
            <ac:spMk id="13" creationId="{B2DD41CD-8F47-4F56-AD12-4E2FF7696987}"/>
          </ac:spMkLst>
        </pc:spChg>
        <pc:spChg chg="add del">
          <ac:chgData name="Sandra Patton" userId="c57e6dbde236522a" providerId="LiveId" clId="{272398E8-FE12-4C82-9347-66CD7E873CE1}" dt="2022-10-16T20:48:37.522" v="76" actId="26606"/>
          <ac:spMkLst>
            <pc:docMk/>
            <pc:sldMk cId="2156476590" sldId="262"/>
            <ac:spMk id="14" creationId="{45D37F4E-DDB4-456B-97E0-9937730A039F}"/>
          </ac:spMkLst>
        </pc:spChg>
        <pc:spChg chg="add del">
          <ac:chgData name="Sandra Patton" userId="c57e6dbde236522a" providerId="LiveId" clId="{272398E8-FE12-4C82-9347-66CD7E873CE1}" dt="2022-10-16T20:48:40.869" v="78" actId="26606"/>
          <ac:spMkLst>
            <pc:docMk/>
            <pc:sldMk cId="2156476590" sldId="262"/>
            <ac:spMk id="16" creationId="{46F7435D-E3DB-47B1-BA61-B00ACC83A9DE}"/>
          </ac:spMkLst>
        </pc:spChg>
        <pc:spChg chg="add del">
          <ac:chgData name="Sandra Patton" userId="c57e6dbde236522a" providerId="LiveId" clId="{272398E8-FE12-4C82-9347-66CD7E873CE1}" dt="2022-10-16T20:48:40.869" v="78" actId="26606"/>
          <ac:spMkLst>
            <pc:docMk/>
            <pc:sldMk cId="2156476590" sldId="262"/>
            <ac:spMk id="17" creationId="{F263A0B5-F8C4-4116-809F-78A768EA79A6}"/>
          </ac:spMkLst>
        </pc:spChg>
        <pc:spChg chg="add del">
          <ac:chgData name="Sandra Patton" userId="c57e6dbde236522a" providerId="LiveId" clId="{272398E8-FE12-4C82-9347-66CD7E873CE1}" dt="2022-10-16T20:48:48.649" v="80" actId="26606"/>
          <ac:spMkLst>
            <pc:docMk/>
            <pc:sldMk cId="2156476590" sldId="262"/>
            <ac:spMk id="19" creationId="{0E3596DD-156A-473E-9BB3-C6A29F7574E9}"/>
          </ac:spMkLst>
        </pc:spChg>
        <pc:spChg chg="add del">
          <ac:chgData name="Sandra Patton" userId="c57e6dbde236522a" providerId="LiveId" clId="{272398E8-FE12-4C82-9347-66CD7E873CE1}" dt="2022-10-16T20:48:48.649" v="80" actId="26606"/>
          <ac:spMkLst>
            <pc:docMk/>
            <pc:sldMk cId="2156476590" sldId="262"/>
            <ac:spMk id="20" creationId="{2C46C4D6-C474-4E92-B52E-944C1118F7B6}"/>
          </ac:spMkLst>
        </pc:spChg>
        <pc:picChg chg="add mod modCrop">
          <ac:chgData name="Sandra Patton" userId="c57e6dbde236522a" providerId="LiveId" clId="{272398E8-FE12-4C82-9347-66CD7E873CE1}" dt="2022-10-16T20:50:39.847" v="104" actId="14100"/>
          <ac:picMkLst>
            <pc:docMk/>
            <pc:sldMk cId="2156476590" sldId="262"/>
            <ac:picMk id="6" creationId="{005A688D-523B-188A-29B0-F8699568A22A}"/>
          </ac:picMkLst>
        </pc:picChg>
      </pc:sldChg>
      <pc:sldChg chg="addSp delSp modSp add mod setBg">
        <pc:chgData name="Sandra Patton" userId="c57e6dbde236522a" providerId="LiveId" clId="{272398E8-FE12-4C82-9347-66CD7E873CE1}" dt="2022-10-16T20:53:21.639" v="151" actId="26606"/>
        <pc:sldMkLst>
          <pc:docMk/>
          <pc:sldMk cId="3900869814" sldId="263"/>
        </pc:sldMkLst>
        <pc:spChg chg="mod">
          <ac:chgData name="Sandra Patton" userId="c57e6dbde236522a" providerId="LiveId" clId="{272398E8-FE12-4C82-9347-66CD7E873CE1}" dt="2022-10-16T20:53:21.639" v="151" actId="26606"/>
          <ac:spMkLst>
            <pc:docMk/>
            <pc:sldMk cId="3900869814" sldId="263"/>
            <ac:spMk id="2" creationId="{61C8A50A-53CD-4E60-A18D-C406CF898A7D}"/>
          </ac:spMkLst>
        </pc:spChg>
        <pc:spChg chg="del">
          <ac:chgData name="Sandra Patton" userId="c57e6dbde236522a" providerId="LiveId" clId="{272398E8-FE12-4C82-9347-66CD7E873CE1}" dt="2022-10-16T20:52:42.423" v="119" actId="478"/>
          <ac:spMkLst>
            <pc:docMk/>
            <pc:sldMk cId="3900869814" sldId="263"/>
            <ac:spMk id="3" creationId="{CBAB9169-8143-45A1-9F24-7E16513BE3C5}"/>
          </ac:spMkLst>
        </pc:spChg>
        <pc:spChg chg="del">
          <ac:chgData name="Sandra Patton" userId="c57e6dbde236522a" providerId="LiveId" clId="{272398E8-FE12-4C82-9347-66CD7E873CE1}" dt="2022-10-16T20:52:38.003" v="118" actId="478"/>
          <ac:spMkLst>
            <pc:docMk/>
            <pc:sldMk cId="3900869814" sldId="263"/>
            <ac:spMk id="4" creationId="{65984CBB-0DCC-4620-A4B0-8447C78414AD}"/>
          </ac:spMkLst>
        </pc:spChg>
        <pc:spChg chg="add del mod">
          <ac:chgData name="Sandra Patton" userId="c57e6dbde236522a" providerId="LiveId" clId="{272398E8-FE12-4C82-9347-66CD7E873CE1}" dt="2022-10-16T20:53:17.975" v="150" actId="478"/>
          <ac:spMkLst>
            <pc:docMk/>
            <pc:sldMk cId="3900869814" sldId="263"/>
            <ac:spMk id="6" creationId="{2B7CC20C-B9C6-CB03-9027-0595EF89D6F5}"/>
          </ac:spMkLst>
        </pc:spChg>
        <pc:picChg chg="add mod">
          <ac:chgData name="Sandra Patton" userId="c57e6dbde236522a" providerId="LiveId" clId="{272398E8-FE12-4C82-9347-66CD7E873CE1}" dt="2022-10-16T20:53:21.639" v="151" actId="26606"/>
          <ac:picMkLst>
            <pc:docMk/>
            <pc:sldMk cId="3900869814" sldId="263"/>
            <ac:picMk id="8" creationId="{2FC06515-8542-293C-D55A-5FA9F756A5FE}"/>
          </ac:picMkLst>
        </pc:picChg>
      </pc:sldChg>
      <pc:sldChg chg="del">
        <pc:chgData name="Sandra Patton" userId="c57e6dbde236522a" providerId="LiveId" clId="{272398E8-FE12-4C82-9347-66CD7E873CE1}" dt="2022-10-16T19:29:55.638" v="2" actId="47"/>
        <pc:sldMkLst>
          <pc:docMk/>
          <pc:sldMk cId="3958298402" sldId="263"/>
        </pc:sldMkLst>
      </pc:sldChg>
      <pc:sldChg chg="addSp delSp modSp add mod setBg">
        <pc:chgData name="Sandra Patton" userId="c57e6dbde236522a" providerId="LiveId" clId="{272398E8-FE12-4C82-9347-66CD7E873CE1}" dt="2022-10-16T20:55:04.956" v="193" actId="732"/>
        <pc:sldMkLst>
          <pc:docMk/>
          <pc:sldMk cId="864834235" sldId="264"/>
        </pc:sldMkLst>
        <pc:spChg chg="del">
          <ac:chgData name="Sandra Patton" userId="c57e6dbde236522a" providerId="LiveId" clId="{272398E8-FE12-4C82-9347-66CD7E873CE1}" dt="2022-10-16T20:54:27.297" v="172" actId="478"/>
          <ac:spMkLst>
            <pc:docMk/>
            <pc:sldMk cId="864834235" sldId="264"/>
            <ac:spMk id="2" creationId="{61C8A50A-53CD-4E60-A18D-C406CF898A7D}"/>
          </ac:spMkLst>
        </pc:spChg>
        <pc:spChg chg="del">
          <ac:chgData name="Sandra Patton" userId="c57e6dbde236522a" providerId="LiveId" clId="{272398E8-FE12-4C82-9347-66CD7E873CE1}" dt="2022-10-16T20:54:23.486" v="170" actId="478"/>
          <ac:spMkLst>
            <pc:docMk/>
            <pc:sldMk cId="864834235" sldId="264"/>
            <ac:spMk id="4" creationId="{65984CBB-0DCC-4620-A4B0-8447C78414AD}"/>
          </ac:spMkLst>
        </pc:spChg>
        <pc:spChg chg="add del mod">
          <ac:chgData name="Sandra Patton" userId="c57e6dbde236522a" providerId="LiveId" clId="{272398E8-FE12-4C82-9347-66CD7E873CE1}" dt="2022-10-16T20:54:25.350" v="171" actId="478"/>
          <ac:spMkLst>
            <pc:docMk/>
            <pc:sldMk cId="864834235" sldId="264"/>
            <ac:spMk id="5" creationId="{B864D785-71FA-9595-8186-8AF48BD1E1C5}"/>
          </ac:spMkLst>
        </pc:spChg>
        <pc:spChg chg="add mod">
          <ac:chgData name="Sandra Patton" userId="c57e6dbde236522a" providerId="LiveId" clId="{272398E8-FE12-4C82-9347-66CD7E873CE1}" dt="2022-10-16T20:54:37.458" v="190" actId="26606"/>
          <ac:spMkLst>
            <pc:docMk/>
            <pc:sldMk cId="864834235" sldId="264"/>
            <ac:spMk id="8" creationId="{87A27F41-A65C-C422-3498-1D007A658C56}"/>
          </ac:spMkLst>
        </pc:spChg>
        <pc:picChg chg="mod ord modCrop">
          <ac:chgData name="Sandra Patton" userId="c57e6dbde236522a" providerId="LiveId" clId="{272398E8-FE12-4C82-9347-66CD7E873CE1}" dt="2022-10-16T20:55:04.956" v="193" actId="732"/>
          <ac:picMkLst>
            <pc:docMk/>
            <pc:sldMk cId="864834235" sldId="264"/>
            <ac:picMk id="6" creationId="{EE858C23-564E-3D65-52B2-C764095728E1}"/>
          </ac:picMkLst>
        </pc:picChg>
      </pc:sldChg>
      <pc:sldChg chg="del">
        <pc:chgData name="Sandra Patton" userId="c57e6dbde236522a" providerId="LiveId" clId="{272398E8-FE12-4C82-9347-66CD7E873CE1}" dt="2022-10-16T19:30:00.040" v="6" actId="47"/>
        <pc:sldMkLst>
          <pc:docMk/>
          <pc:sldMk cId="4038617518" sldId="264"/>
        </pc:sldMkLst>
      </pc:sldChg>
      <pc:sldChg chg="del">
        <pc:chgData name="Sandra Patton" userId="c57e6dbde236522a" providerId="LiveId" clId="{272398E8-FE12-4C82-9347-66CD7E873CE1}" dt="2022-10-16T19:29:58.703" v="5" actId="47"/>
        <pc:sldMkLst>
          <pc:docMk/>
          <pc:sldMk cId="2285241194" sldId="265"/>
        </pc:sldMkLst>
      </pc:sldChg>
      <pc:sldChg chg="addSp delSp modSp add mod setBg">
        <pc:chgData name="Sandra Patton" userId="c57e6dbde236522a" providerId="LiveId" clId="{272398E8-FE12-4C82-9347-66CD7E873CE1}" dt="2022-10-16T21:02:33.615" v="256" actId="20577"/>
        <pc:sldMkLst>
          <pc:docMk/>
          <pc:sldMk cId="3225984542" sldId="265"/>
        </pc:sldMkLst>
        <pc:spChg chg="mod">
          <ac:chgData name="Sandra Patton" userId="c57e6dbde236522a" providerId="LiveId" clId="{272398E8-FE12-4C82-9347-66CD7E873CE1}" dt="2022-10-16T21:02:33.615" v="256" actId="20577"/>
          <ac:spMkLst>
            <pc:docMk/>
            <pc:sldMk cId="3225984542" sldId="265"/>
            <ac:spMk id="8" creationId="{87A27F41-A65C-C422-3498-1D007A658C56}"/>
          </ac:spMkLst>
        </pc:spChg>
        <pc:picChg chg="add mod">
          <ac:chgData name="Sandra Patton" userId="c57e6dbde236522a" providerId="LiveId" clId="{272398E8-FE12-4C82-9347-66CD7E873CE1}" dt="2022-10-16T21:02:20.430" v="199" actId="26606"/>
          <ac:picMkLst>
            <pc:docMk/>
            <pc:sldMk cId="3225984542" sldId="265"/>
            <ac:picMk id="3" creationId="{30CA7914-5F4B-1392-10A6-7A40C3136E9F}"/>
          </ac:picMkLst>
        </pc:picChg>
        <pc:picChg chg="del">
          <ac:chgData name="Sandra Patton" userId="c57e6dbde236522a" providerId="LiveId" clId="{272398E8-FE12-4C82-9347-66CD7E873CE1}" dt="2022-10-16T21:02:08.713" v="195" actId="478"/>
          <ac:picMkLst>
            <pc:docMk/>
            <pc:sldMk cId="3225984542" sldId="265"/>
            <ac:picMk id="6" creationId="{EE858C23-564E-3D65-52B2-C764095728E1}"/>
          </ac:picMkLst>
        </pc:picChg>
      </pc:sldChg>
      <pc:sldChg chg="addSp delSp modSp new del mod setBg">
        <pc:chgData name="Sandra Patton" userId="c57e6dbde236522a" providerId="LiveId" clId="{272398E8-FE12-4C82-9347-66CD7E873CE1}" dt="2022-10-16T21:16:23.966" v="301" actId="680"/>
        <pc:sldMkLst>
          <pc:docMk/>
          <pc:sldMk cId="206009605" sldId="266"/>
        </pc:sldMkLst>
        <pc:spChg chg="add del">
          <ac:chgData name="Sandra Patton" userId="c57e6dbde236522a" providerId="LiveId" clId="{272398E8-FE12-4C82-9347-66CD7E873CE1}" dt="2022-10-16T21:16:22.908" v="299" actId="478"/>
          <ac:spMkLst>
            <pc:docMk/>
            <pc:sldMk cId="206009605" sldId="266"/>
            <ac:spMk id="2" creationId="{35D42FF5-06E0-E42B-56B2-85303A5EDDBC}"/>
          </ac:spMkLst>
        </pc:spChg>
        <pc:spChg chg="add del">
          <ac:chgData name="Sandra Patton" userId="c57e6dbde236522a" providerId="LiveId" clId="{272398E8-FE12-4C82-9347-66CD7E873CE1}" dt="2022-10-16T21:16:22.646" v="298" actId="478"/>
          <ac:spMkLst>
            <pc:docMk/>
            <pc:sldMk cId="206009605" sldId="266"/>
            <ac:spMk id="3" creationId="{5F33547A-86ED-B389-B866-C2DF2152EDC3}"/>
          </ac:spMkLst>
        </pc:spChg>
        <pc:spChg chg="add del">
          <ac:chgData name="Sandra Patton" userId="c57e6dbde236522a" providerId="LiveId" clId="{272398E8-FE12-4C82-9347-66CD7E873CE1}" dt="2022-10-16T21:16:22.388" v="297" actId="478"/>
          <ac:spMkLst>
            <pc:docMk/>
            <pc:sldMk cId="206009605" sldId="266"/>
            <ac:spMk id="4" creationId="{07BD4994-80CE-691A-4CE8-B6A2960F9119}"/>
          </ac:spMkLst>
        </pc:spChg>
        <pc:spChg chg="add del">
          <ac:chgData name="Sandra Patton" userId="c57e6dbde236522a" providerId="LiveId" clId="{272398E8-FE12-4C82-9347-66CD7E873CE1}" dt="2022-10-16T21:16:07.024" v="284" actId="26606"/>
          <ac:spMkLst>
            <pc:docMk/>
            <pc:sldMk cId="206009605" sldId="266"/>
            <ac:spMk id="10" creationId="{42A4FC2C-047E-45A5-965D-8E1E3BF09BC6}"/>
          </ac:spMkLst>
        </pc:spChg>
        <pc:spChg chg="add del">
          <ac:chgData name="Sandra Patton" userId="c57e6dbde236522a" providerId="LiveId" clId="{272398E8-FE12-4C82-9347-66CD7E873CE1}" dt="2022-10-16T21:16:09.423" v="286" actId="26606"/>
          <ac:spMkLst>
            <pc:docMk/>
            <pc:sldMk cId="206009605" sldId="266"/>
            <ac:spMk id="12" creationId="{B670DBD5-770C-4383-9F54-5B86E86BD5BB}"/>
          </ac:spMkLst>
        </pc:spChg>
        <pc:spChg chg="add del">
          <ac:chgData name="Sandra Patton" userId="c57e6dbde236522a" providerId="LiveId" clId="{272398E8-FE12-4C82-9347-66CD7E873CE1}" dt="2022-10-16T21:16:10.958" v="288" actId="26606"/>
          <ac:spMkLst>
            <pc:docMk/>
            <pc:sldMk cId="206009605" sldId="266"/>
            <ac:spMk id="14" creationId="{42A4FC2C-047E-45A5-965D-8E1E3BF09BC6}"/>
          </ac:spMkLst>
        </pc:spChg>
        <pc:spChg chg="add del">
          <ac:chgData name="Sandra Patton" userId="c57e6dbde236522a" providerId="LiveId" clId="{272398E8-FE12-4C82-9347-66CD7E873CE1}" dt="2022-10-16T21:16:11.878" v="290" actId="26606"/>
          <ac:spMkLst>
            <pc:docMk/>
            <pc:sldMk cId="206009605" sldId="266"/>
            <ac:spMk id="16" creationId="{B9FF99BD-075F-4761-A995-6FC574BD25EA}"/>
          </ac:spMkLst>
        </pc:spChg>
        <pc:spChg chg="add del">
          <ac:chgData name="Sandra Patton" userId="c57e6dbde236522a" providerId="LiveId" clId="{272398E8-FE12-4C82-9347-66CD7E873CE1}" dt="2022-10-16T21:16:11.878" v="290" actId="26606"/>
          <ac:spMkLst>
            <pc:docMk/>
            <pc:sldMk cId="206009605" sldId="266"/>
            <ac:spMk id="17" creationId="{A7B21A54-9BA3-4EA9-B460-5A829ADD9051}"/>
          </ac:spMkLst>
        </pc:spChg>
        <pc:spChg chg="add del">
          <ac:chgData name="Sandra Patton" userId="c57e6dbde236522a" providerId="LiveId" clId="{272398E8-FE12-4C82-9347-66CD7E873CE1}" dt="2022-10-16T21:16:11.878" v="290" actId="26606"/>
          <ac:spMkLst>
            <pc:docMk/>
            <pc:sldMk cId="206009605" sldId="266"/>
            <ac:spMk id="18" creationId="{6FA8F714-B9D8-488A-8CCA-E9948FF913A9}"/>
          </ac:spMkLst>
        </pc:spChg>
        <pc:spChg chg="add del">
          <ac:chgData name="Sandra Patton" userId="c57e6dbde236522a" providerId="LiveId" clId="{272398E8-FE12-4C82-9347-66CD7E873CE1}" dt="2022-10-16T21:16:12.660" v="292" actId="26606"/>
          <ac:spMkLst>
            <pc:docMk/>
            <pc:sldMk cId="206009605" sldId="266"/>
            <ac:spMk id="20" creationId="{569BBA9B-8F4E-4D2B-BEFA-41A475443377}"/>
          </ac:spMkLst>
        </pc:spChg>
        <pc:spChg chg="add del">
          <ac:chgData name="Sandra Patton" userId="c57e6dbde236522a" providerId="LiveId" clId="{272398E8-FE12-4C82-9347-66CD7E873CE1}" dt="2022-10-16T21:16:12.660" v="292" actId="26606"/>
          <ac:spMkLst>
            <pc:docMk/>
            <pc:sldMk cId="206009605" sldId="266"/>
            <ac:spMk id="21" creationId="{851012D1-8033-40B1-9EC0-91390FFC7403}"/>
          </ac:spMkLst>
        </pc:spChg>
        <pc:spChg chg="add del">
          <ac:chgData name="Sandra Patton" userId="c57e6dbde236522a" providerId="LiveId" clId="{272398E8-FE12-4C82-9347-66CD7E873CE1}" dt="2022-10-16T21:16:12.660" v="292" actId="26606"/>
          <ac:spMkLst>
            <pc:docMk/>
            <pc:sldMk cId="206009605" sldId="266"/>
            <ac:spMk id="22" creationId="{2E80C965-DB6D-4F81-9E9E-B027384D0BD6}"/>
          </ac:spMkLst>
        </pc:spChg>
        <pc:spChg chg="add del">
          <ac:chgData name="Sandra Patton" userId="c57e6dbde236522a" providerId="LiveId" clId="{272398E8-FE12-4C82-9347-66CD7E873CE1}" dt="2022-10-16T21:16:12.660" v="292" actId="26606"/>
          <ac:spMkLst>
            <pc:docMk/>
            <pc:sldMk cId="206009605" sldId="266"/>
            <ac:spMk id="23" creationId="{D291F021-C45C-4D44-A2B8-A789E386CC42}"/>
          </ac:spMkLst>
        </pc:spChg>
        <pc:spChg chg="add del">
          <ac:chgData name="Sandra Patton" userId="c57e6dbde236522a" providerId="LiveId" clId="{272398E8-FE12-4C82-9347-66CD7E873CE1}" dt="2022-10-16T21:16:13.829" v="294" actId="26606"/>
          <ac:spMkLst>
            <pc:docMk/>
            <pc:sldMk cId="206009605" sldId="266"/>
            <ac:spMk id="25" creationId="{B9FF99BD-075F-4761-A995-6FC574BD25EA}"/>
          </ac:spMkLst>
        </pc:spChg>
        <pc:spChg chg="add del">
          <ac:chgData name="Sandra Patton" userId="c57e6dbde236522a" providerId="LiveId" clId="{272398E8-FE12-4C82-9347-66CD7E873CE1}" dt="2022-10-16T21:16:13.829" v="294" actId="26606"/>
          <ac:spMkLst>
            <pc:docMk/>
            <pc:sldMk cId="206009605" sldId="266"/>
            <ac:spMk id="26" creationId="{A7B21A54-9BA3-4EA9-B460-5A829ADD9051}"/>
          </ac:spMkLst>
        </pc:spChg>
        <pc:spChg chg="add del">
          <ac:chgData name="Sandra Patton" userId="c57e6dbde236522a" providerId="LiveId" clId="{272398E8-FE12-4C82-9347-66CD7E873CE1}" dt="2022-10-16T21:16:13.829" v="294" actId="26606"/>
          <ac:spMkLst>
            <pc:docMk/>
            <pc:sldMk cId="206009605" sldId="266"/>
            <ac:spMk id="27" creationId="{6FA8F714-B9D8-488A-8CCA-E9948FF913A9}"/>
          </ac:spMkLst>
        </pc:spChg>
        <pc:spChg chg="add del">
          <ac:chgData name="Sandra Patton" userId="c57e6dbde236522a" providerId="LiveId" clId="{272398E8-FE12-4C82-9347-66CD7E873CE1}" dt="2022-10-16T21:16:22.138" v="296" actId="26606"/>
          <ac:spMkLst>
            <pc:docMk/>
            <pc:sldMk cId="206009605" sldId="266"/>
            <ac:spMk id="29" creationId="{42A4FC2C-047E-45A5-965D-8E1E3BF09BC6}"/>
          </ac:spMkLst>
        </pc:spChg>
        <pc:picChg chg="add del mod">
          <ac:chgData name="Sandra Patton" userId="c57e6dbde236522a" providerId="LiveId" clId="{272398E8-FE12-4C82-9347-66CD7E873CE1}" dt="2022-10-16T21:16:23.215" v="300"/>
          <ac:picMkLst>
            <pc:docMk/>
            <pc:sldMk cId="206009605" sldId="266"/>
            <ac:picMk id="5" creationId="{76FFEEC3-EB34-67EC-1FC3-EEE697016350}"/>
          </ac:picMkLst>
        </pc:picChg>
      </pc:sldChg>
      <pc:sldChg chg="addSp delSp modSp add del mod">
        <pc:chgData name="Sandra Patton" userId="c57e6dbde236522a" providerId="LiveId" clId="{272398E8-FE12-4C82-9347-66CD7E873CE1}" dt="2022-10-16T21:16:42.018" v="308" actId="732"/>
        <pc:sldMkLst>
          <pc:docMk/>
          <pc:sldMk cId="1633987465" sldId="266"/>
        </pc:sldMkLst>
        <pc:spChg chg="add del mod">
          <ac:chgData name="Sandra Patton" userId="c57e6dbde236522a" providerId="LiveId" clId="{272398E8-FE12-4C82-9347-66CD7E873CE1}" dt="2022-10-16T21:14:25.761" v="268" actId="478"/>
          <ac:spMkLst>
            <pc:docMk/>
            <pc:sldMk cId="1633987465" sldId="266"/>
            <ac:spMk id="3" creationId="{3732F560-CF9A-7D7D-77B0-D8E0235492E1}"/>
          </ac:spMkLst>
        </pc:spChg>
        <pc:spChg chg="add del">
          <ac:chgData name="Sandra Patton" userId="c57e6dbde236522a" providerId="LiveId" clId="{272398E8-FE12-4C82-9347-66CD7E873CE1}" dt="2022-10-16T21:14:25.761" v="268" actId="478"/>
          <ac:spMkLst>
            <pc:docMk/>
            <pc:sldMk cId="1633987465" sldId="266"/>
            <ac:spMk id="11" creationId="{00000000-0000-0000-0000-000000000000}"/>
          </ac:spMkLst>
        </pc:spChg>
        <pc:spChg chg="del mod">
          <ac:chgData name="Sandra Patton" userId="c57e6dbde236522a" providerId="LiveId" clId="{272398E8-FE12-4C82-9347-66CD7E873CE1}" dt="2022-10-16T21:14:20.494" v="266" actId="478"/>
          <ac:spMkLst>
            <pc:docMk/>
            <pc:sldMk cId="1633987465" sldId="266"/>
            <ac:spMk id="13" creationId="{00000000-0000-0000-0000-000000000000}"/>
          </ac:spMkLst>
        </pc:spChg>
        <pc:picChg chg="add del mod modCrop">
          <ac:chgData name="Sandra Patton" userId="c57e6dbde236522a" providerId="LiveId" clId="{272398E8-FE12-4C82-9347-66CD7E873CE1}" dt="2022-10-16T21:16:42.018" v="308" actId="732"/>
          <ac:picMkLst>
            <pc:docMk/>
            <pc:sldMk cId="1633987465" sldId="266"/>
            <ac:picMk id="5" creationId="{251E8AB4-E3B3-50AE-295A-6BB30BEB2317}"/>
          </ac:picMkLst>
        </pc:picChg>
      </pc:sldChg>
      <pc:sldChg chg="add del setBg">
        <pc:chgData name="Sandra Patton" userId="c57e6dbde236522a" providerId="LiveId" clId="{272398E8-FE12-4C82-9347-66CD7E873CE1}" dt="2022-10-16T21:02:10.515" v="197"/>
        <pc:sldMkLst>
          <pc:docMk/>
          <pc:sldMk cId="2691102775" sldId="266"/>
        </pc:sldMkLst>
      </pc:sldChg>
      <pc:sldChg chg="del">
        <pc:chgData name="Sandra Patton" userId="c57e6dbde236522a" providerId="LiveId" clId="{272398E8-FE12-4C82-9347-66CD7E873CE1}" dt="2022-10-16T19:29:57.440" v="4" actId="47"/>
        <pc:sldMkLst>
          <pc:docMk/>
          <pc:sldMk cId="4090973156" sldId="266"/>
        </pc:sldMkLst>
      </pc:sldChg>
    </pc:docChg>
  </pc:docChgLst>
  <pc:docChgLst>
    <pc:chgData name="Sandra Patton" userId="c57e6dbde236522a" providerId="LiveId" clId="{D83B1370-2953-48A3-80FE-5195C16E18FA}"/>
    <pc:docChg chg="undo custSel addSld delSld modSld sldOrd">
      <pc:chgData name="Sandra Patton" userId="c57e6dbde236522a" providerId="LiveId" clId="{D83B1370-2953-48A3-80FE-5195C16E18FA}" dt="2022-11-15T11:58:50.586" v="682" actId="20577"/>
      <pc:docMkLst>
        <pc:docMk/>
      </pc:docMkLst>
      <pc:sldChg chg="modSp new mod">
        <pc:chgData name="Sandra Patton" userId="c57e6dbde236522a" providerId="LiveId" clId="{D83B1370-2953-48A3-80FE-5195C16E18FA}" dt="2022-11-15T09:18:15.531" v="184" actId="313"/>
        <pc:sldMkLst>
          <pc:docMk/>
          <pc:sldMk cId="959511653" sldId="256"/>
        </pc:sldMkLst>
        <pc:spChg chg="mod">
          <ac:chgData name="Sandra Patton" userId="c57e6dbde236522a" providerId="LiveId" clId="{D83B1370-2953-48A3-80FE-5195C16E18FA}" dt="2022-11-15T09:16:27.497" v="22" actId="20577"/>
          <ac:spMkLst>
            <pc:docMk/>
            <pc:sldMk cId="959511653" sldId="256"/>
            <ac:spMk id="2" creationId="{8EF22CB1-2E1E-FCA5-67CA-EC8F12BC84E8}"/>
          </ac:spMkLst>
        </pc:spChg>
        <pc:spChg chg="mod">
          <ac:chgData name="Sandra Patton" userId="c57e6dbde236522a" providerId="LiveId" clId="{D83B1370-2953-48A3-80FE-5195C16E18FA}" dt="2022-11-15T09:18:10.548" v="183" actId="404"/>
          <ac:spMkLst>
            <pc:docMk/>
            <pc:sldMk cId="959511653" sldId="256"/>
            <ac:spMk id="3" creationId="{9607A73D-D353-9799-C876-A9CF6E4E167B}"/>
          </ac:spMkLst>
        </pc:spChg>
        <pc:spChg chg="mod">
          <ac:chgData name="Sandra Patton" userId="c57e6dbde236522a" providerId="LiveId" clId="{D83B1370-2953-48A3-80FE-5195C16E18FA}" dt="2022-11-15T09:18:15.531" v="184" actId="313"/>
          <ac:spMkLst>
            <pc:docMk/>
            <pc:sldMk cId="959511653" sldId="256"/>
            <ac:spMk id="4" creationId="{6BA10A67-6B7F-571F-A946-D221DF9BF872}"/>
          </ac:spMkLst>
        </pc:spChg>
      </pc:sldChg>
      <pc:sldChg chg="new del">
        <pc:chgData name="Sandra Patton" userId="c57e6dbde236522a" providerId="LiveId" clId="{D83B1370-2953-48A3-80FE-5195C16E18FA}" dt="2022-11-15T09:18:35.286" v="186" actId="47"/>
        <pc:sldMkLst>
          <pc:docMk/>
          <pc:sldMk cId="30473073" sldId="257"/>
        </pc:sldMkLst>
      </pc:sldChg>
      <pc:sldChg chg="new del">
        <pc:chgData name="Sandra Patton" userId="c57e6dbde236522a" providerId="LiveId" clId="{D83B1370-2953-48A3-80FE-5195C16E18FA}" dt="2022-11-15T09:18:52.910" v="192" actId="47"/>
        <pc:sldMkLst>
          <pc:docMk/>
          <pc:sldMk cId="823719010" sldId="257"/>
        </pc:sldMkLst>
      </pc:sldChg>
      <pc:sldChg chg="delSp modSp new mod">
        <pc:chgData name="Sandra Patton" userId="c57e6dbde236522a" providerId="LiveId" clId="{D83B1370-2953-48A3-80FE-5195C16E18FA}" dt="2022-11-15T11:58:50.586" v="682" actId="20577"/>
        <pc:sldMkLst>
          <pc:docMk/>
          <pc:sldMk cId="1567086227" sldId="257"/>
        </pc:sldMkLst>
        <pc:spChg chg="mod">
          <ac:chgData name="Sandra Patton" userId="c57e6dbde236522a" providerId="LiveId" clId="{D83B1370-2953-48A3-80FE-5195C16E18FA}" dt="2022-11-15T09:29:34.782" v="206" actId="20577"/>
          <ac:spMkLst>
            <pc:docMk/>
            <pc:sldMk cId="1567086227" sldId="257"/>
            <ac:spMk id="2" creationId="{070ACCB3-8B67-9BB0-0382-983998969525}"/>
          </ac:spMkLst>
        </pc:spChg>
        <pc:spChg chg="del">
          <ac:chgData name="Sandra Patton" userId="c57e6dbde236522a" providerId="LiveId" clId="{D83B1370-2953-48A3-80FE-5195C16E18FA}" dt="2022-11-15T09:29:38.287" v="207" actId="478"/>
          <ac:spMkLst>
            <pc:docMk/>
            <pc:sldMk cId="1567086227" sldId="257"/>
            <ac:spMk id="3" creationId="{E5C4349D-95E0-A00A-C284-89FAF70DE894}"/>
          </ac:spMkLst>
        </pc:spChg>
        <pc:spChg chg="mod">
          <ac:chgData name="Sandra Patton" userId="c57e6dbde236522a" providerId="LiveId" clId="{D83B1370-2953-48A3-80FE-5195C16E18FA}" dt="2022-11-15T11:58:50.586" v="682" actId="20577"/>
          <ac:spMkLst>
            <pc:docMk/>
            <pc:sldMk cId="1567086227" sldId="257"/>
            <ac:spMk id="4" creationId="{A5B97939-D12A-6463-224C-6D7FC375A18A}"/>
          </ac:spMkLst>
        </pc:spChg>
      </pc:sldChg>
      <pc:sldChg chg="new del">
        <pc:chgData name="Sandra Patton" userId="c57e6dbde236522a" providerId="LiveId" clId="{D83B1370-2953-48A3-80FE-5195C16E18FA}" dt="2022-11-15T09:18:45.052" v="190" actId="47"/>
        <pc:sldMkLst>
          <pc:docMk/>
          <pc:sldMk cId="2489017422" sldId="257"/>
        </pc:sldMkLst>
      </pc:sldChg>
      <pc:sldChg chg="new del">
        <pc:chgData name="Sandra Patton" userId="c57e6dbde236522a" providerId="LiveId" clId="{D83B1370-2953-48A3-80FE-5195C16E18FA}" dt="2022-11-15T09:18:40.318" v="188" actId="47"/>
        <pc:sldMkLst>
          <pc:docMk/>
          <pc:sldMk cId="3920187147" sldId="257"/>
        </pc:sldMkLst>
      </pc:sldChg>
      <pc:sldChg chg="del">
        <pc:chgData name="Sandra Patton" userId="c57e6dbde236522a" providerId="LiveId" clId="{D83B1370-2953-48A3-80FE-5195C16E18FA}" dt="2022-11-15T09:16:11.117" v="6" actId="47"/>
        <pc:sldMkLst>
          <pc:docMk/>
          <pc:sldMk cId="1841292762" sldId="258"/>
        </pc:sldMkLst>
      </pc:sldChg>
      <pc:sldChg chg="addSp delSp modSp add mod">
        <pc:chgData name="Sandra Patton" userId="c57e6dbde236522a" providerId="LiveId" clId="{D83B1370-2953-48A3-80FE-5195C16E18FA}" dt="2022-11-15T09:57:50.542" v="651" actId="732"/>
        <pc:sldMkLst>
          <pc:docMk/>
          <pc:sldMk cId="1920763083" sldId="258"/>
        </pc:sldMkLst>
        <pc:spChg chg="mod">
          <ac:chgData name="Sandra Patton" userId="c57e6dbde236522a" providerId="LiveId" clId="{D83B1370-2953-48A3-80FE-5195C16E18FA}" dt="2022-11-15T09:38:48.554" v="518" actId="20577"/>
          <ac:spMkLst>
            <pc:docMk/>
            <pc:sldMk cId="1920763083" sldId="258"/>
            <ac:spMk id="2" creationId="{070ACCB3-8B67-9BB0-0382-983998969525}"/>
          </ac:spMkLst>
        </pc:spChg>
        <pc:spChg chg="add mod">
          <ac:chgData name="Sandra Patton" userId="c57e6dbde236522a" providerId="LiveId" clId="{D83B1370-2953-48A3-80FE-5195C16E18FA}" dt="2022-11-15T09:39:29.437" v="523"/>
          <ac:spMkLst>
            <pc:docMk/>
            <pc:sldMk cId="1920763083" sldId="258"/>
            <ac:spMk id="3" creationId="{59046B81-48B0-7799-114E-AD3126EBAB8B}"/>
          </ac:spMkLst>
        </pc:spChg>
        <pc:spChg chg="del mod">
          <ac:chgData name="Sandra Patton" userId="c57e6dbde236522a" providerId="LiveId" clId="{D83B1370-2953-48A3-80FE-5195C16E18FA}" dt="2022-11-15T09:43:04.374" v="539" actId="478"/>
          <ac:spMkLst>
            <pc:docMk/>
            <pc:sldMk cId="1920763083" sldId="258"/>
            <ac:spMk id="4" creationId="{A5B97939-D12A-6463-224C-6D7FC375A18A}"/>
          </ac:spMkLst>
        </pc:spChg>
        <pc:spChg chg="add mod">
          <ac:chgData name="Sandra Patton" userId="c57e6dbde236522a" providerId="LiveId" clId="{D83B1370-2953-48A3-80FE-5195C16E18FA}" dt="2022-11-15T09:40:17.278" v="536" actId="20577"/>
          <ac:spMkLst>
            <pc:docMk/>
            <pc:sldMk cId="1920763083" sldId="258"/>
            <ac:spMk id="7" creationId="{C9575846-38DF-E603-D8B7-6B9EB041B15A}"/>
          </ac:spMkLst>
        </pc:spChg>
        <pc:spChg chg="add del mod">
          <ac:chgData name="Sandra Patton" userId="c57e6dbde236522a" providerId="LiveId" clId="{D83B1370-2953-48A3-80FE-5195C16E18FA}" dt="2022-11-15T09:43:06.314" v="540" actId="478"/>
          <ac:spMkLst>
            <pc:docMk/>
            <pc:sldMk cId="1920763083" sldId="258"/>
            <ac:spMk id="10" creationId="{FB8B34FF-7514-41A4-CA3F-7CA79BC145DB}"/>
          </ac:spMkLst>
        </pc:spChg>
        <pc:graphicFrameChg chg="add del mod">
          <ac:chgData name="Sandra Patton" userId="c57e6dbde236522a" providerId="LiveId" clId="{D83B1370-2953-48A3-80FE-5195C16E18FA}" dt="2022-11-15T09:42:59.948" v="538"/>
          <ac:graphicFrameMkLst>
            <pc:docMk/>
            <pc:sldMk cId="1920763083" sldId="258"/>
            <ac:graphicFrameMk id="8" creationId="{0719C0F9-3C6E-0A22-724F-5B876E49B17A}"/>
          </ac:graphicFrameMkLst>
        </pc:graphicFrameChg>
        <pc:picChg chg="add mod">
          <ac:chgData name="Sandra Patton" userId="c57e6dbde236522a" providerId="LiveId" clId="{D83B1370-2953-48A3-80FE-5195C16E18FA}" dt="2022-11-15T09:39:43.169" v="525" actId="1076"/>
          <ac:picMkLst>
            <pc:docMk/>
            <pc:sldMk cId="1920763083" sldId="258"/>
            <ac:picMk id="6" creationId="{BF30490F-62A0-1732-0C47-68B6F4B2C656}"/>
          </ac:picMkLst>
        </pc:picChg>
        <pc:picChg chg="add del mod modCrop">
          <ac:chgData name="Sandra Patton" userId="c57e6dbde236522a" providerId="LiveId" clId="{D83B1370-2953-48A3-80FE-5195C16E18FA}" dt="2022-11-15T09:44:01.949" v="546" actId="478"/>
          <ac:picMkLst>
            <pc:docMk/>
            <pc:sldMk cId="1920763083" sldId="258"/>
            <ac:picMk id="12" creationId="{FBC1FFF4-818A-5C36-84D3-AAB43792E5FF}"/>
          </ac:picMkLst>
        </pc:picChg>
        <pc:picChg chg="add mod modCrop">
          <ac:chgData name="Sandra Patton" userId="c57e6dbde236522a" providerId="LiveId" clId="{D83B1370-2953-48A3-80FE-5195C16E18FA}" dt="2022-11-15T09:57:50.542" v="651" actId="732"/>
          <ac:picMkLst>
            <pc:docMk/>
            <pc:sldMk cId="1920763083" sldId="258"/>
            <ac:picMk id="14" creationId="{6D847B5E-2C3A-7FB1-DD70-F09AD06188AD}"/>
          </ac:picMkLst>
        </pc:picChg>
        <pc:picChg chg="add mod modCrop">
          <ac:chgData name="Sandra Patton" userId="c57e6dbde236522a" providerId="LiveId" clId="{D83B1370-2953-48A3-80FE-5195C16E18FA}" dt="2022-11-15T09:46:15.166" v="564" actId="14100"/>
          <ac:picMkLst>
            <pc:docMk/>
            <pc:sldMk cId="1920763083" sldId="258"/>
            <ac:picMk id="16" creationId="{0AD7B85E-147D-D5D1-0FB3-C02836D2BF44}"/>
          </ac:picMkLst>
        </pc:picChg>
      </pc:sldChg>
      <pc:sldChg chg="addSp delSp modSp add mod">
        <pc:chgData name="Sandra Patton" userId="c57e6dbde236522a" providerId="LiveId" clId="{D83B1370-2953-48A3-80FE-5195C16E18FA}" dt="2022-11-15T09:51:56.821" v="600" actId="1076"/>
        <pc:sldMkLst>
          <pc:docMk/>
          <pc:sldMk cId="2773568077" sldId="259"/>
        </pc:sldMkLst>
        <pc:spChg chg="mod">
          <ac:chgData name="Sandra Patton" userId="c57e6dbde236522a" providerId="LiveId" clId="{D83B1370-2953-48A3-80FE-5195C16E18FA}" dt="2022-11-15T09:49:18.388" v="583" actId="1076"/>
          <ac:spMkLst>
            <pc:docMk/>
            <pc:sldMk cId="2773568077" sldId="259"/>
            <ac:spMk id="2" creationId="{070ACCB3-8B67-9BB0-0382-983998969525}"/>
          </ac:spMkLst>
        </pc:spChg>
        <pc:spChg chg="del">
          <ac:chgData name="Sandra Patton" userId="c57e6dbde236522a" providerId="LiveId" clId="{D83B1370-2953-48A3-80FE-5195C16E18FA}" dt="2022-11-15T09:48:30" v="567" actId="478"/>
          <ac:spMkLst>
            <pc:docMk/>
            <pc:sldMk cId="2773568077" sldId="259"/>
            <ac:spMk id="4" creationId="{A5B97939-D12A-6463-224C-6D7FC375A18A}"/>
          </ac:spMkLst>
        </pc:spChg>
        <pc:spChg chg="add del mod">
          <ac:chgData name="Sandra Patton" userId="c57e6dbde236522a" providerId="LiveId" clId="{D83B1370-2953-48A3-80FE-5195C16E18FA}" dt="2022-11-15T09:48:31.494" v="568" actId="478"/>
          <ac:spMkLst>
            <pc:docMk/>
            <pc:sldMk cId="2773568077" sldId="259"/>
            <ac:spMk id="5" creationId="{5D8F9C0E-34FC-F250-3A2A-E85E1CE9ED85}"/>
          </ac:spMkLst>
        </pc:spChg>
        <pc:picChg chg="add del mod">
          <ac:chgData name="Sandra Patton" userId="c57e6dbde236522a" providerId="LiveId" clId="{D83B1370-2953-48A3-80FE-5195C16E18FA}" dt="2022-11-15T09:50:15.620" v="587" actId="478"/>
          <ac:picMkLst>
            <pc:docMk/>
            <pc:sldMk cId="2773568077" sldId="259"/>
            <ac:picMk id="7" creationId="{9846BB24-BAE9-30C0-DCDF-93CEA092C0BF}"/>
          </ac:picMkLst>
        </pc:picChg>
        <pc:picChg chg="add del">
          <ac:chgData name="Sandra Patton" userId="c57e6dbde236522a" providerId="LiveId" clId="{D83B1370-2953-48A3-80FE-5195C16E18FA}" dt="2022-11-15T09:50:41.622" v="589" actId="478"/>
          <ac:picMkLst>
            <pc:docMk/>
            <pc:sldMk cId="2773568077" sldId="259"/>
            <ac:picMk id="9" creationId="{07EA6831-F544-B348-FA78-7BE0F5460CE2}"/>
          </ac:picMkLst>
        </pc:picChg>
        <pc:picChg chg="add del">
          <ac:chgData name="Sandra Patton" userId="c57e6dbde236522a" providerId="LiveId" clId="{D83B1370-2953-48A3-80FE-5195C16E18FA}" dt="2022-11-15T09:50:58.469" v="591" actId="478"/>
          <ac:picMkLst>
            <pc:docMk/>
            <pc:sldMk cId="2773568077" sldId="259"/>
            <ac:picMk id="11" creationId="{D12C6835-75FD-70BB-EFDC-579E71C820D3}"/>
          </ac:picMkLst>
        </pc:picChg>
        <pc:picChg chg="add del mod">
          <ac:chgData name="Sandra Patton" userId="c57e6dbde236522a" providerId="LiveId" clId="{D83B1370-2953-48A3-80FE-5195C16E18FA}" dt="2022-11-15T09:51:48.986" v="597" actId="478"/>
          <ac:picMkLst>
            <pc:docMk/>
            <pc:sldMk cId="2773568077" sldId="259"/>
            <ac:picMk id="13" creationId="{53205B28-D452-EAA8-5239-E36FA84FCFC2}"/>
          </ac:picMkLst>
        </pc:picChg>
        <pc:picChg chg="add mod">
          <ac:chgData name="Sandra Patton" userId="c57e6dbde236522a" providerId="LiveId" clId="{D83B1370-2953-48A3-80FE-5195C16E18FA}" dt="2022-11-15T09:51:56.821" v="600" actId="1076"/>
          <ac:picMkLst>
            <pc:docMk/>
            <pc:sldMk cId="2773568077" sldId="259"/>
            <ac:picMk id="15" creationId="{DEC9A7E5-9333-9171-81CF-D7EA7C80ADB3}"/>
          </ac:picMkLst>
        </pc:picChg>
      </pc:sldChg>
      <pc:sldChg chg="addSp delSp modSp add mod">
        <pc:chgData name="Sandra Patton" userId="c57e6dbde236522a" providerId="LiveId" clId="{D83B1370-2953-48A3-80FE-5195C16E18FA}" dt="2022-11-15T09:56:21.452" v="650" actId="20577"/>
        <pc:sldMkLst>
          <pc:docMk/>
          <pc:sldMk cId="868666822" sldId="260"/>
        </pc:sldMkLst>
        <pc:spChg chg="mod">
          <ac:chgData name="Sandra Patton" userId="c57e6dbde236522a" providerId="LiveId" clId="{D83B1370-2953-48A3-80FE-5195C16E18FA}" dt="2022-11-15T09:53:16.043" v="623" actId="20577"/>
          <ac:spMkLst>
            <pc:docMk/>
            <pc:sldMk cId="868666822" sldId="260"/>
            <ac:spMk id="2" creationId="{070ACCB3-8B67-9BB0-0382-983998969525}"/>
          </ac:spMkLst>
        </pc:spChg>
        <pc:spChg chg="del">
          <ac:chgData name="Sandra Patton" userId="c57e6dbde236522a" providerId="LiveId" clId="{D83B1370-2953-48A3-80FE-5195C16E18FA}" dt="2022-11-15T09:52:11.903" v="602" actId="478"/>
          <ac:spMkLst>
            <pc:docMk/>
            <pc:sldMk cId="868666822" sldId="260"/>
            <ac:spMk id="4" creationId="{A5B97939-D12A-6463-224C-6D7FC375A18A}"/>
          </ac:spMkLst>
        </pc:spChg>
        <pc:spChg chg="add del mod">
          <ac:chgData name="Sandra Patton" userId="c57e6dbde236522a" providerId="LiveId" clId="{D83B1370-2953-48A3-80FE-5195C16E18FA}" dt="2022-11-15T09:52:13.673" v="603" actId="478"/>
          <ac:spMkLst>
            <pc:docMk/>
            <pc:sldMk cId="868666822" sldId="260"/>
            <ac:spMk id="5" creationId="{4E497105-B7AA-D98C-D162-44C0DED21492}"/>
          </ac:spMkLst>
        </pc:spChg>
        <pc:spChg chg="add mod">
          <ac:chgData name="Sandra Patton" userId="c57e6dbde236522a" providerId="LiveId" clId="{D83B1370-2953-48A3-80FE-5195C16E18FA}" dt="2022-11-15T09:56:21.452" v="650" actId="20577"/>
          <ac:spMkLst>
            <pc:docMk/>
            <pc:sldMk cId="868666822" sldId="260"/>
            <ac:spMk id="10" creationId="{078AE6C2-6BBD-9CDB-0F56-A3F5ECE20160}"/>
          </ac:spMkLst>
        </pc:spChg>
        <pc:graphicFrameChg chg="add del mod modGraphic">
          <ac:chgData name="Sandra Patton" userId="c57e6dbde236522a" providerId="LiveId" clId="{D83B1370-2953-48A3-80FE-5195C16E18FA}" dt="2022-11-15T09:54:40.712" v="638" actId="478"/>
          <ac:graphicFrameMkLst>
            <pc:docMk/>
            <pc:sldMk cId="868666822" sldId="260"/>
            <ac:graphicFrameMk id="8" creationId="{FCC2671B-8406-D8E6-7431-F86082F8AA92}"/>
          </ac:graphicFrameMkLst>
        </pc:graphicFrameChg>
        <pc:picChg chg="add mod">
          <ac:chgData name="Sandra Patton" userId="c57e6dbde236522a" providerId="LiveId" clId="{D83B1370-2953-48A3-80FE-5195C16E18FA}" dt="2022-11-15T09:54:48.178" v="642" actId="1076"/>
          <ac:picMkLst>
            <pc:docMk/>
            <pc:sldMk cId="868666822" sldId="260"/>
            <ac:picMk id="7" creationId="{CA60A9D4-93C8-7686-55D8-A6E490ECEA5C}"/>
          </ac:picMkLst>
        </pc:picChg>
      </pc:sldChg>
      <pc:sldChg chg="addSp delSp modSp new mod ord">
        <pc:chgData name="Sandra Patton" userId="c57e6dbde236522a" providerId="LiveId" clId="{D83B1370-2953-48A3-80FE-5195C16E18FA}" dt="2022-11-15T10:13:22.072" v="672" actId="20577"/>
        <pc:sldMkLst>
          <pc:docMk/>
          <pc:sldMk cId="1324919560" sldId="261"/>
        </pc:sldMkLst>
        <pc:spChg chg="mod">
          <ac:chgData name="Sandra Patton" userId="c57e6dbde236522a" providerId="LiveId" clId="{D83B1370-2953-48A3-80FE-5195C16E18FA}" dt="2022-11-15T10:13:22.072" v="672" actId="20577"/>
          <ac:spMkLst>
            <pc:docMk/>
            <pc:sldMk cId="1324919560" sldId="261"/>
            <ac:spMk id="2" creationId="{71BCEAB0-40A7-E41D-E8CC-45731455447A}"/>
          </ac:spMkLst>
        </pc:spChg>
        <pc:spChg chg="del">
          <ac:chgData name="Sandra Patton" userId="c57e6dbde236522a" providerId="LiveId" clId="{D83B1370-2953-48A3-80FE-5195C16E18FA}" dt="2022-11-15T10:13:15.391" v="659" actId="478"/>
          <ac:spMkLst>
            <pc:docMk/>
            <pc:sldMk cId="1324919560" sldId="261"/>
            <ac:spMk id="3" creationId="{D91CE4AC-51EC-B398-7C15-C680E0F3C697}"/>
          </ac:spMkLst>
        </pc:spChg>
        <pc:spChg chg="del">
          <ac:chgData name="Sandra Patton" userId="c57e6dbde236522a" providerId="LiveId" clId="{D83B1370-2953-48A3-80FE-5195C16E18FA}" dt="2022-11-15T10:13:14.655" v="658" actId="478"/>
          <ac:spMkLst>
            <pc:docMk/>
            <pc:sldMk cId="1324919560" sldId="261"/>
            <ac:spMk id="4" creationId="{3DB9ADCC-717E-277F-7D1D-8552845822EC}"/>
          </ac:spMkLst>
        </pc:spChg>
        <pc:picChg chg="add mod">
          <ac:chgData name="Sandra Patton" userId="c57e6dbde236522a" providerId="LiveId" clId="{D83B1370-2953-48A3-80FE-5195C16E18FA}" dt="2022-11-15T10:13:17.332" v="660" actId="1076"/>
          <ac:picMkLst>
            <pc:docMk/>
            <pc:sldMk cId="1324919560" sldId="261"/>
            <ac:picMk id="6" creationId="{AAA4D85A-BCD7-B830-7880-D3FC047E44E7}"/>
          </ac:picMkLst>
        </pc:picChg>
      </pc:sldChg>
      <pc:sldChg chg="del">
        <pc:chgData name="Sandra Patton" userId="c57e6dbde236522a" providerId="LiveId" clId="{D83B1370-2953-48A3-80FE-5195C16E18FA}" dt="2022-11-15T09:16:10.092" v="0" actId="47"/>
        <pc:sldMkLst>
          <pc:docMk/>
          <pc:sldMk cId="4095830057" sldId="261"/>
        </pc:sldMkLst>
      </pc:sldChg>
      <pc:sldChg chg="del">
        <pc:chgData name="Sandra Patton" userId="c57e6dbde236522a" providerId="LiveId" clId="{D83B1370-2953-48A3-80FE-5195C16E18FA}" dt="2022-11-15T09:16:10.264" v="1" actId="47"/>
        <pc:sldMkLst>
          <pc:docMk/>
          <pc:sldMk cId="2156476590" sldId="262"/>
        </pc:sldMkLst>
      </pc:sldChg>
      <pc:sldChg chg="del">
        <pc:chgData name="Sandra Patton" userId="c57e6dbde236522a" providerId="LiveId" clId="{D83B1370-2953-48A3-80FE-5195C16E18FA}" dt="2022-11-15T09:16:10.482" v="2" actId="47"/>
        <pc:sldMkLst>
          <pc:docMk/>
          <pc:sldMk cId="3900869814" sldId="263"/>
        </pc:sldMkLst>
      </pc:sldChg>
      <pc:sldChg chg="del">
        <pc:chgData name="Sandra Patton" userId="c57e6dbde236522a" providerId="LiveId" clId="{D83B1370-2953-48A3-80FE-5195C16E18FA}" dt="2022-11-15T09:16:10.654" v="3" actId="47"/>
        <pc:sldMkLst>
          <pc:docMk/>
          <pc:sldMk cId="864834235" sldId="264"/>
        </pc:sldMkLst>
      </pc:sldChg>
      <pc:sldChg chg="del">
        <pc:chgData name="Sandra Patton" userId="c57e6dbde236522a" providerId="LiveId" clId="{D83B1370-2953-48A3-80FE-5195C16E18FA}" dt="2022-11-15T09:16:10.790" v="4" actId="47"/>
        <pc:sldMkLst>
          <pc:docMk/>
          <pc:sldMk cId="3225984542" sldId="265"/>
        </pc:sldMkLst>
      </pc:sldChg>
      <pc:sldChg chg="del">
        <pc:chgData name="Sandra Patton" userId="c57e6dbde236522a" providerId="LiveId" clId="{D83B1370-2953-48A3-80FE-5195C16E18FA}" dt="2022-11-15T09:16:10.946" v="5" actId="47"/>
        <pc:sldMkLst>
          <pc:docMk/>
          <pc:sldMk cId="1633987465" sldId="266"/>
        </pc:sldMkLst>
      </pc:sldChg>
      <pc:sldMasterChg chg="delSldLayout">
        <pc:chgData name="Sandra Patton" userId="c57e6dbde236522a" providerId="LiveId" clId="{D83B1370-2953-48A3-80FE-5195C16E18FA}" dt="2022-11-15T09:16:11.117" v="6" actId="47"/>
        <pc:sldMasterMkLst>
          <pc:docMk/>
          <pc:sldMasterMk cId="3314056644" sldId="2147483664"/>
        </pc:sldMasterMkLst>
        <pc:sldLayoutChg chg="del">
          <pc:chgData name="Sandra Patton" userId="c57e6dbde236522a" providerId="LiveId" clId="{D83B1370-2953-48A3-80FE-5195C16E18FA}" dt="2022-11-15T09:16:11.117" v="6" actId="47"/>
          <pc:sldLayoutMkLst>
            <pc:docMk/>
            <pc:sldMasterMk cId="3314056644" sldId="2147483664"/>
            <pc:sldLayoutMk cId="1027023539" sldId="214748367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атом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sp>
        <p:nvSpPr>
          <p:cNvPr id="6" name="Прямоугольник 5"/>
          <p:cNvSpPr/>
          <p:nvPr userDrawn="1"/>
        </p:nvSpPr>
        <p:spPr bwMode="hidden">
          <a:xfrm>
            <a:off x="-1" y="-1"/>
            <a:ext cx="12192001" cy="1224000"/>
          </a:xfrm>
          <a:prstGeom prst="rect">
            <a:avLst/>
          </a:prstGeom>
          <a:solidFill>
            <a:srgbClr val="005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55BB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654" b="46857"/>
          <a:stretch/>
        </p:blipFill>
        <p:spPr>
          <a:xfrm>
            <a:off x="8040340" y="-1"/>
            <a:ext cx="4151660" cy="12239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1108156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accent2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3239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без коня (бел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919989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138" y="170399"/>
            <a:ext cx="1656000" cy="883200"/>
          </a:xfrm>
          <a:prstGeom prst="rect">
            <a:avLst/>
          </a:prstGeom>
        </p:spPr>
      </p:pic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5D4A470-D186-460E-BFFA-A336BBB6414C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4376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без коня (синя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hidden">
          <a:xfrm>
            <a:off x="-1" y="-1"/>
            <a:ext cx="12192001" cy="1224000"/>
          </a:xfrm>
          <a:prstGeom prst="rect">
            <a:avLst/>
          </a:prstGeom>
          <a:solidFill>
            <a:srgbClr val="005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762" y="170399"/>
            <a:ext cx="1656000" cy="883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9173513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3DE57E-711D-404D-B188-192C4B659303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4683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коня (бел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89009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lang="ru-RU" sz="2800" b="1" kern="1200" dirty="0">
                <a:solidFill>
                  <a:srgbClr val="E46C2A"/>
                </a:solidFill>
                <a:latin typeface="Montserrat" panose="00000500000000000000" pitchFamily="2" charset="-52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56" y="-135287"/>
            <a:ext cx="2376074" cy="15120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00D0962-6951-42C9-AAB7-A8419B4562CD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6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коня (сер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hidden">
          <a:xfrm>
            <a:off x="-1" y="-1"/>
            <a:ext cx="12192001" cy="1224000"/>
          </a:xfrm>
          <a:prstGeom prst="rect">
            <a:avLst/>
          </a:prstGeom>
          <a:solidFill>
            <a:srgbClr val="DD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903283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lang="ru-RU" sz="2800" b="1" kern="1200" dirty="0">
                <a:solidFill>
                  <a:srgbClr val="0055BB"/>
                </a:solidFill>
                <a:latin typeface="Montserrat" panose="00000500000000000000" pitchFamily="2" charset="-52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525956" y="-144001"/>
            <a:ext cx="2376074" cy="15120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2077ADA-551A-4656-A047-B811D4148796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7572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26"/>
          <p:cNvSpPr>
            <a:spLocks noGrp="1"/>
          </p:cNvSpPr>
          <p:nvPr>
            <p:ph type="body" sz="quarter" idx="11" hasCustomPrompt="1"/>
          </p:nvPr>
        </p:nvSpPr>
        <p:spPr>
          <a:xfrm>
            <a:off x="6418217" y="6083856"/>
            <a:ext cx="1649811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01.01.2010</a:t>
            </a:r>
          </a:p>
        </p:txBody>
      </p:sp>
      <p:sp>
        <p:nvSpPr>
          <p:cNvPr id="7" name="Текст 26"/>
          <p:cNvSpPr>
            <a:spLocks noGrp="1"/>
          </p:cNvSpPr>
          <p:nvPr>
            <p:ph type="body" sz="quarter" idx="12" hasCustomPrompt="1"/>
          </p:nvPr>
        </p:nvSpPr>
        <p:spPr>
          <a:xfrm>
            <a:off x="6418217" y="2567225"/>
            <a:ext cx="269475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6418217" y="3198167"/>
            <a:ext cx="2936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250"/>
            <a:ext cx="5886994" cy="408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0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25" y="2898000"/>
            <a:ext cx="4752575" cy="3960000"/>
          </a:xfrm>
          <a:prstGeom prst="rect">
            <a:avLst/>
          </a:prstGeom>
        </p:spPr>
      </p:pic>
      <p:sp>
        <p:nvSpPr>
          <p:cNvPr id="7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560194" y="3105834"/>
            <a:ext cx="2936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97975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05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78" r:id="rId3"/>
    <p:sldLayoutId id="2147483679" r:id="rId4"/>
    <p:sldLayoutId id="2147483680" r:id="rId5"/>
    <p:sldLayoutId id="2147483682" r:id="rId6"/>
    <p:sldLayoutId id="214748368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pos="347" userDrawn="1">
          <p15:clr>
            <a:srgbClr val="F26B43"/>
          </p15:clr>
        </p15:guide>
        <p15:guide id="6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EF22CB1-2E1E-FCA5-67CA-EC8F12BC84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5269" y="6114678"/>
            <a:ext cx="1649811" cy="369332"/>
          </a:xfrm>
        </p:spPr>
        <p:txBody>
          <a:bodyPr/>
          <a:lstStyle/>
          <a:p>
            <a:r>
              <a:rPr lang="ru-RU" dirty="0"/>
              <a:t>15.11.2022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07A73D-D353-9799-C876-A9CF6E4E16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2183312"/>
            <a:ext cx="6096000" cy="707886"/>
          </a:xfrm>
        </p:spPr>
        <p:txBody>
          <a:bodyPr/>
          <a:lstStyle/>
          <a:p>
            <a:r>
              <a:rPr lang="ru-RU" sz="2000" dirty="0"/>
              <a:t>Схемотехника цифровых устройств</a:t>
            </a:r>
            <a:br>
              <a:rPr lang="ru-RU" sz="2000" dirty="0"/>
            </a:br>
            <a:r>
              <a:rPr lang="ru-RU" sz="2000" dirty="0"/>
              <a:t>Программирование на языке </a:t>
            </a:r>
            <a:r>
              <a:rPr lang="en-US" sz="2000" dirty="0"/>
              <a:t>VHDL</a:t>
            </a:r>
            <a:endParaRPr lang="ru-RU" sz="20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A10A67-6B7F-571F-A946-D221DF9BF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3208792"/>
            <a:ext cx="6685052" cy="830997"/>
          </a:xfrm>
        </p:spPr>
        <p:txBody>
          <a:bodyPr/>
          <a:lstStyle/>
          <a:p>
            <a:r>
              <a:rPr lang="ru-RU" sz="2400" dirty="0"/>
              <a:t>Модуль синтеза периодических сигналов генератора сигналов</a:t>
            </a:r>
          </a:p>
        </p:txBody>
      </p:sp>
    </p:spTree>
    <p:extLst>
      <p:ext uri="{BB962C8B-B14F-4D97-AF65-F5344CB8AC3E}">
        <p14:creationId xmlns:p14="http://schemas.microsoft.com/office/powerpoint/2010/main" val="95951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ACCB3-8B67-9BB0-0382-98399896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Логика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B97939-D12A-6463-224C-6D7FC375A1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9572" y="1494634"/>
            <a:ext cx="10783098" cy="2123017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sz="1800" dirty="0"/>
              <a:t>Наш модуль синтеза периодических сигналов представляет собой ПЦС (</a:t>
            </a:r>
            <a:r>
              <a:rPr lang="en-US" sz="1800" dirty="0"/>
              <a:t>DDS – Direct Digital Synthesis</a:t>
            </a:r>
            <a:r>
              <a:rPr lang="ru-RU" sz="1800" dirty="0"/>
              <a:t>) метод, позволяющий получить аналоговый сигнал в нашем случае это три сигнала: синусоидальный, пилообразный и меандр </a:t>
            </a:r>
            <a:br>
              <a:rPr lang="ru-RU" sz="1800" dirty="0"/>
            </a:br>
            <a:r>
              <a:rPr lang="ru-RU" sz="1800" dirty="0"/>
              <a:t>Получается это за счет генерации временной </a:t>
            </a:r>
            <a:r>
              <a:rPr lang="ru-RU" sz="1800"/>
              <a:t>последовательности цифровых сигналов </a:t>
            </a:r>
            <a:r>
              <a:rPr lang="ru-RU" sz="1800" dirty="0"/>
              <a:t>и их дальнейшей передачи в ЦАП.</a:t>
            </a:r>
          </a:p>
        </p:txBody>
      </p:sp>
    </p:spTree>
    <p:extLst>
      <p:ext uri="{BB962C8B-B14F-4D97-AF65-F5344CB8AC3E}">
        <p14:creationId xmlns:p14="http://schemas.microsoft.com/office/powerpoint/2010/main" val="156708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ACCB3-8B67-9BB0-0382-98399896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сигналов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30490F-62A0-1732-0C47-68B6F4B2C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84" y="1310578"/>
            <a:ext cx="5582429" cy="3353268"/>
          </a:xfrm>
          <a:prstGeom prst="rect">
            <a:avLst/>
          </a:prstGeom>
        </p:spPr>
      </p:pic>
      <p:sp>
        <p:nvSpPr>
          <p:cNvPr id="7" name="Текст 3">
            <a:extLst>
              <a:ext uri="{FF2B5EF4-FFF2-40B4-BE49-F238E27FC236}">
                <a16:creationId xmlns:a16="http://schemas.microsoft.com/office/drawing/2014/main" id="{C9575846-38DF-E603-D8B7-6B9EB041B15A}"/>
              </a:ext>
            </a:extLst>
          </p:cNvPr>
          <p:cNvSpPr txBox="1">
            <a:spLocks/>
          </p:cNvSpPr>
          <p:nvPr/>
        </p:nvSpPr>
        <p:spPr>
          <a:xfrm>
            <a:off x="6784368" y="4663846"/>
            <a:ext cx="4746660" cy="46102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rgbClr val="222A3F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1800" dirty="0"/>
              <a:t>Графическое представление модуля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D847B5E-2C3A-7FB1-DD70-F09AD06188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9"/>
          <a:stretch/>
        </p:blipFill>
        <p:spPr>
          <a:xfrm>
            <a:off x="84566" y="2917861"/>
            <a:ext cx="6366484" cy="225067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AD7B85E-147D-D5D1-0FB3-C02836D2BF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03" t="1" r="17049" b="949"/>
          <a:stretch/>
        </p:blipFill>
        <p:spPr>
          <a:xfrm>
            <a:off x="-2" y="1387012"/>
            <a:ext cx="6451052" cy="90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6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ACCB3-8B67-9BB0-0382-98399896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 выходные сигналы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60A9D4-93C8-7686-55D8-A6E490ECE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528" y="1078418"/>
            <a:ext cx="8764223" cy="5420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8AE6C2-6BBD-9CDB-0F56-A3F5ECE20160}"/>
              </a:ext>
            </a:extLst>
          </p:cNvPr>
          <p:cNvSpPr txBox="1"/>
          <p:nvPr/>
        </p:nvSpPr>
        <p:spPr>
          <a:xfrm>
            <a:off x="378248" y="2782669"/>
            <a:ext cx="2745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</a:rPr>
              <a:t>DAC_I_sig</a:t>
            </a:r>
            <a:r>
              <a:rPr lang="ru-RU" sz="1800" dirty="0">
                <a:effectLst/>
              </a:rPr>
              <a:t>  </a:t>
            </a:r>
            <a:r>
              <a:rPr lang="en-US" sz="1800" dirty="0">
                <a:effectLst/>
              </a:rPr>
              <a:t> (9:0)</a:t>
            </a:r>
            <a:br>
              <a:rPr lang="ru-RU" sz="1800" dirty="0">
                <a:effectLst/>
              </a:rPr>
            </a:br>
            <a:r>
              <a:rPr lang="en-US" sz="1800" dirty="0">
                <a:effectLst/>
              </a:rPr>
              <a:t>DAC_Q_sig (9:0)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6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CEAB0-40A7-E41D-E8CC-45731455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A4D85A-BCD7-B830-7880-D3FC047E4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58" y="1537422"/>
            <a:ext cx="11155332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1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ACCB3-8B67-9BB0-0382-98399896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90" y="313742"/>
            <a:ext cx="10171416" cy="523220"/>
          </a:xfrm>
        </p:spPr>
        <p:txBody>
          <a:bodyPr/>
          <a:lstStyle/>
          <a:p>
            <a:r>
              <a:rPr lang="ru-RU" dirty="0"/>
              <a:t>Адреса модуля синтеза периодических сигналов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EC9A7E5-9333-9171-81CF-D7EA7C80A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34" y="1073816"/>
            <a:ext cx="10171416" cy="54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68077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МИФИ">
  <a:themeElements>
    <a:clrScheme name="Другая 7">
      <a:dk1>
        <a:srgbClr val="171616"/>
      </a:dk1>
      <a:lt1>
        <a:srgbClr val="FFFFFF"/>
      </a:lt1>
      <a:dk2>
        <a:srgbClr val="0055BB"/>
      </a:dk2>
      <a:lt2>
        <a:srgbClr val="E2E2E2"/>
      </a:lt2>
      <a:accent1>
        <a:srgbClr val="0055BB"/>
      </a:accent1>
      <a:accent2>
        <a:srgbClr val="00BBEE"/>
      </a:accent2>
      <a:accent3>
        <a:srgbClr val="FF5000"/>
      </a:accent3>
      <a:accent4>
        <a:srgbClr val="00B050"/>
      </a:accent4>
      <a:accent5>
        <a:srgbClr val="00FFCC"/>
      </a:accent5>
      <a:accent6>
        <a:srgbClr val="FF66CC"/>
      </a:accent6>
      <a:hlink>
        <a:srgbClr val="00BBEE"/>
      </a:hlink>
      <a:folHlink>
        <a:srgbClr val="FFAE89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b="1" dirty="0" smtClean="0">
            <a:solidFill>
              <a:schemeClr val="bg1"/>
            </a:solidFill>
            <a:latin typeface="Montserrat" panose="00000500000000000000" pitchFamily="2" charset="-5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99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Calibri</vt:lpstr>
      <vt:lpstr>Times New Roman</vt:lpstr>
      <vt:lpstr>Montserrat</vt:lpstr>
      <vt:lpstr>Arial</vt:lpstr>
      <vt:lpstr>Шаблон МИФИ</vt:lpstr>
      <vt:lpstr>Презентация PowerPoint</vt:lpstr>
      <vt:lpstr>Логика работы</vt:lpstr>
      <vt:lpstr>Описание сигналов</vt:lpstr>
      <vt:lpstr>Про выходные сигналы</vt:lpstr>
      <vt:lpstr>Схема работы</vt:lpstr>
      <vt:lpstr>Адреса модуля синтеза периодических сигналов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 Замахаев</dc:creator>
  <cp:lastModifiedBy>Зинченко Александр zap005</cp:lastModifiedBy>
  <cp:revision>30</cp:revision>
  <dcterms:created xsi:type="dcterms:W3CDTF">2020-05-28T16:18:16Z</dcterms:created>
  <dcterms:modified xsi:type="dcterms:W3CDTF">2022-11-15T11:58:55Z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