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da726ab8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da726ab8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da726ab8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da726ab8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a726ab8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da726ab8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591d09a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591d09a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da726ab8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da726ab8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591d09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591d09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591d09a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591d09a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612b16c9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612b16c9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591d09a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591d09a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612b16c9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612b16c9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da726a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da726a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612b16c9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612b16c9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612b16c9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612b16c9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591d09a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591d09a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da726ab8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da726ab8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da726ab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da726ab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da726ab8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da726ab8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da726ab8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da726ab8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da726ab8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da726ab8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da726ab8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da726ab8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da726ab82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da726ab8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управления ЦАП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Докладчики Полухин И. А., Крыгин О. И.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64" y="0"/>
            <a:ext cx="58540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сигналы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1125"/>
            <a:ext cx="9144001" cy="45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998"/>
            <a:ext cx="9144001" cy="457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985825"/>
            <a:ext cx="73437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2050632"/>
            <a:ext cx="9143999" cy="104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621"/>
            <a:ext cx="9144001" cy="4276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50" y="752475"/>
            <a:ext cx="64674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738175"/>
            <a:ext cx="64484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774"/>
            <a:ext cx="9144000" cy="411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628650"/>
            <a:ext cx="79438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950" y="152400"/>
            <a:ext cx="58620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770175" y="83250"/>
            <a:ext cx="1285800" cy="1741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985"/>
            <a:ext cx="9144000" cy="424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0" y="0"/>
            <a:ext cx="2921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0225"/>
            <a:ext cx="91440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85800"/>
            <a:ext cx="59436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3152475" y="580950"/>
            <a:ext cx="1488600" cy="199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Модуль управления ЦАП служит для формирования данных, необходимых для работы ЦАП (тактовой частоты, сигнала выбора канала (синфазный или квадратурный сигнал), сигнала разрешения записи и цифрового сигнала, который необходимо преобразовать в аналоговый). Полученный цифровой сигнал отправляется с отладочной платы на разработанную, где далее преобразуется в аналоговый сигнал.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Узел цифро-аналогового преобразования предназначен для преобразования цифрового сигнала, поступающего с отладочной платы, в аналоговый.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Центральным элементом данного узла является цифро-аналоговый преобразователь AD9761 фирмы Analog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1019175"/>
            <a:ext cx="81629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90" y="0"/>
            <a:ext cx="702407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2464600" y="4307675"/>
            <a:ext cx="4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9"/>
          <p:cNvCxnSpPr/>
          <p:nvPr/>
        </p:nvCxnSpPr>
        <p:spPr>
          <a:xfrm flipH="1" rot="10800000">
            <a:off x="2464600" y="4532625"/>
            <a:ext cx="428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2893300" y="4107575"/>
            <a:ext cx="13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Rst_For_DAC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893300" y="4337925"/>
            <a:ext cx="1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Power_Down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048"/>
            <a:ext cx="9143999" cy="414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152525"/>
            <a:ext cx="80105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