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952e82089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952e82089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d9ad2950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ad9ad2950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b6137e5c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b6137e5c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cf64694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cf64694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952e82089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952e82089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4ffa89def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4ffa89def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94ffa89de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94ffa89de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94ffa89de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94ffa89de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94ffa89def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94ffa89def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94ffa89def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94ffa89def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952e8208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952e8208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52e82089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52e82089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952e82089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952e82089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64950" y="1983750"/>
            <a:ext cx="5414100" cy="11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30">
                <a:latin typeface="Times New Roman"/>
                <a:ea typeface="Times New Roman"/>
                <a:cs typeface="Times New Roman"/>
                <a:sym typeface="Times New Roman"/>
              </a:rPr>
              <a:t>Модуль управления частотой дискретизации</a:t>
            </a:r>
            <a:endParaRPr sz="353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396800" y="3499175"/>
            <a:ext cx="2747400" cy="7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Завгородни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й Максим, С20-501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Катаева Анастасия, С20-501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107925"/>
            <a:ext cx="193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DDS_tb.vhd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58" y="629237"/>
            <a:ext cx="3589692" cy="4462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6549" y="107925"/>
            <a:ext cx="40146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17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DDS_tester.vhd (1)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5475"/>
            <a:ext cx="4800600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200" y="745475"/>
            <a:ext cx="4307800" cy="3033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89500" y="17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Верификация</a:t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24442" l="0" r="0" t="0"/>
          <a:stretch/>
        </p:blipFill>
        <p:spPr>
          <a:xfrm>
            <a:off x="70900" y="636325"/>
            <a:ext cx="8839202" cy="21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98500"/>
            <a:ext cx="8167660" cy="2007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389500" y="172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Верификация</a:t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7850"/>
            <a:ext cx="8839199" cy="2914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Задание выполнено: описан модуль управления частотой дискретизации, представляющий схему прямого цифрового синтеза, генерирующий меандры заданной и удвоенной частот.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5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Спецификация (1)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82325"/>
            <a:ext cx="85206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Модуль предназначен для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обеспечения аналого-цифрового преобразователя частотой дискретизации и для обеспечения внутреннего модуля приема оцифрованных данных частотой потока данных.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3359" r="3331" t="8045"/>
          <a:stretch/>
        </p:blipFill>
        <p:spPr>
          <a:xfrm>
            <a:off x="311700" y="2195775"/>
            <a:ext cx="4723800" cy="16944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283900" y="2025325"/>
            <a:ext cx="3860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ru" sz="1600" u="sng">
                <a:latin typeface="Times New Roman"/>
                <a:ea typeface="Times New Roman"/>
                <a:cs typeface="Times New Roman"/>
                <a:sym typeface="Times New Roman"/>
              </a:rPr>
              <a:t>In:</a:t>
            </a:r>
            <a:endParaRPr b="1"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Clk 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- тактовый сигнал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nRst 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- сигнал сброса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Сигналы интерфейса WISHBONE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ru" sz="1600" u="sng">
                <a:latin typeface="Times New Roman"/>
                <a:ea typeface="Times New Roman"/>
                <a:cs typeface="Times New Roman"/>
                <a:sym typeface="Times New Roman"/>
              </a:rPr>
              <a:t>Out:</a:t>
            </a:r>
            <a:endParaRPr b="1"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DataFlow_Clk</a:t>
            </a:r>
            <a:r>
              <a:rPr b="1"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тактовый сигнал заданной частоты дискретизации.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ADC_Clk 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тактовый сигнал для приема данных с АЦП.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4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Спецификация (2)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864450"/>
            <a:ext cx="8520600" cy="12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Модуль синтеза частоты дискретизации представляет собой схему прямого цифрового синтеза, генерирующую меандры заданной и удвоенной частот.</a:t>
            </a:r>
            <a:endParaRPr sz="26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26" y="2044963"/>
            <a:ext cx="5131175" cy="14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5413200" y="1923975"/>
            <a:ext cx="3419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ADC_FTW 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- слово установки частоты (частотное слово).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3659600"/>
            <a:ext cx="6616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ACC 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- аккумулятор (счетчик со встроенным регистром, накапливающий некоторое выходное значение).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FGen 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- модуль, преобразующий это выходное значение в необходимый сигнал, а именно в меандр.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4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Спецификация (3)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873575"/>
            <a:ext cx="85206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Прямой цифровой синтез (DDS) - это метод получения </a:t>
            </a:r>
            <a:r>
              <a:rPr lang="ru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аналоговой формы</a:t>
            </a:r>
            <a:r>
              <a:rPr lang="ru">
                <a:solidFill>
                  <a:srgbClr val="24292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сигнала с помощью цифрового устройства. В нашем случае необходимо сгенерировать меандры.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7675"/>
            <a:ext cx="3314700" cy="2276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>
            <a:stCxn id="83" idx="1"/>
          </p:cNvCxnSpPr>
          <p:nvPr/>
        </p:nvCxnSpPr>
        <p:spPr>
          <a:xfrm flipH="1">
            <a:off x="3709825" y="2514250"/>
            <a:ext cx="1363500" cy="3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6"/>
          <p:cNvSpPr txBox="1"/>
          <p:nvPr/>
        </p:nvSpPr>
        <p:spPr>
          <a:xfrm>
            <a:off x="5073325" y="2175700"/>
            <a:ext cx="409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Сигнал на выходе аккумулятора, полученный с помощью частотного слова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4" name="Google Shape;84;p16"/>
          <p:cNvCxnSpPr>
            <a:stCxn id="85" idx="1"/>
          </p:cNvCxnSpPr>
          <p:nvPr/>
        </p:nvCxnSpPr>
        <p:spPr>
          <a:xfrm flipH="1">
            <a:off x="3659725" y="3233475"/>
            <a:ext cx="1413600" cy="3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 txBox="1"/>
          <p:nvPr/>
        </p:nvSpPr>
        <p:spPr>
          <a:xfrm>
            <a:off x="5073325" y="3017925"/>
            <a:ext cx="393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Сигнал заданной частоты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073325" y="3779925"/>
            <a:ext cx="3769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Сигнал удвоенной частоты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7" name="Google Shape;87;p16"/>
          <p:cNvCxnSpPr/>
          <p:nvPr/>
        </p:nvCxnSpPr>
        <p:spPr>
          <a:xfrm flipH="1">
            <a:off x="3679525" y="3990475"/>
            <a:ext cx="1393800" cy="16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Сценарии моделирования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Модуль должен обеспечивать АЦП заданной частотой дискретизации и внутренний модуль демультиплексирования заданной и удвоенной частотой дискретизации.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В аккумуляторе происходит инкрементирование выходного значения на заданное частотное слово. Выходное значение с аккумулятора, а именно последние два бита, отвечающие за знак, принимаются в генераторе, где происходит синтезирование меандров.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91375"/>
            <a:ext cx="22650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DDS.vhd (1)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50" y="1103648"/>
            <a:ext cx="475992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3701" y="0"/>
            <a:ext cx="41802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DDS.vhd (2)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950" y="896275"/>
            <a:ext cx="4535875" cy="40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7025" y="802550"/>
            <a:ext cx="411480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338075"/>
            <a:ext cx="16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ACC.vhd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type="title"/>
          </p:nvPr>
        </p:nvSpPr>
        <p:spPr>
          <a:xfrm>
            <a:off x="4892025" y="338075"/>
            <a:ext cx="169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FGen</a:t>
            </a:r>
            <a:r>
              <a:rPr lang="ru"/>
              <a:t>.vhd</a:t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25" y="900865"/>
            <a:ext cx="4265475" cy="3919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2326" y="973935"/>
            <a:ext cx="4711674" cy="2709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17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WB.vhd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25" y="744325"/>
            <a:ext cx="3807499" cy="388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4591" y="526225"/>
            <a:ext cx="4986909" cy="42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