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ublic Sans Bold" charset="1" panose="00000000000000000000"/>
      <p:regular r:id="rId15"/>
    </p:embeddedFont>
    <p:embeddedFont>
      <p:font typeface="Playfair Display" charset="1" panose="00000500000000000000"/>
      <p:regular r:id="rId16"/>
    </p:embeddedFont>
    <p:embeddedFont>
      <p:font typeface="Public Sans" charset="1" panose="00000000000000000000"/>
      <p:regular r:id="rId17"/>
    </p:embeddedFont>
    <p:embeddedFont>
      <p:font typeface="Playfair Display Italic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TICKETINGIT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Pitch Deck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407" y="8041005"/>
            <a:ext cx="7862435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Fantinati Matteo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ITS Olivetti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11, Settembre, 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AGENDA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22290"/>
            <a:ext cx="7877184" cy="3238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Our Mission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New Products and Services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Technologies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System Architecture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Path to Updates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2152970"/>
            <a:ext cx="16221064" cy="7894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4"/>
              </a:lnSpc>
            </a:pPr>
            <a:r>
              <a:rPr lang="en-US" sz="6042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Rendere l’assistenza informatica accessibile e trasparente, offrendo a ogni utente la possibilità di gestire facilmente le proprie richieste. Attraverso innovazione, collaborazione e sicurezza dei dati, miriamo a costruire un ambiente digitale più efficiente e affidabile per tutti.</a:t>
            </a:r>
          </a:p>
          <a:p>
            <a:pPr algn="l">
              <a:lnSpc>
                <a:spcPts val="7854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OUR MISSION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NEW PRODUCTS</a:t>
            </a: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and Services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227065"/>
            <a:ext cx="7877184" cy="521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La piattaforma consente agli utenti di registrarsi e autenticarsi in modo sicuro, aprire ticket di assistenza e monitorarne l’avanzamento. Ogni richiesta può essere arricchita con titolo, descrizione e priorità, così da garantire una gestione chiara e ordinata. L’interfaccia intuitiva permette di avere sempre sotto controllo lo stato delle proprie segnalazioni e di comunicare in maniera trasparente con il team di supporto.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60287" y="2227065"/>
            <a:ext cx="7877184" cy="2598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Gli amministratori hanno a disposizione una dashboard avanzata per gestire tutte le richieste ricevute. Possono aggiornare lo stato dei ticket, aggiungere note interne e, se necessario, eliminarli.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832411"/>
            <a:ext cx="8824332" cy="1669217"/>
            <a:chOff x="0" y="0"/>
            <a:chExt cx="4058845" cy="7677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58845" cy="767774"/>
            </a:xfrm>
            <a:custGeom>
              <a:avLst/>
              <a:gdLst/>
              <a:ahLst/>
              <a:cxnLst/>
              <a:rect r="r" b="b" t="t" l="l"/>
              <a:pathLst>
                <a:path h="767774" w="4058845">
                  <a:moveTo>
                    <a:pt x="0" y="0"/>
                  </a:moveTo>
                  <a:lnTo>
                    <a:pt x="4058845" y="0"/>
                  </a:lnTo>
                  <a:lnTo>
                    <a:pt x="4058845" y="767774"/>
                  </a:lnTo>
                  <a:lnTo>
                    <a:pt x="0" y="7677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058845" cy="796349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42179" y="2496927"/>
            <a:ext cx="6217121" cy="2223000"/>
            <a:chOff x="0" y="0"/>
            <a:chExt cx="2859631" cy="10224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9631" cy="1022492"/>
            </a:xfrm>
            <a:custGeom>
              <a:avLst/>
              <a:gdLst/>
              <a:ahLst/>
              <a:cxnLst/>
              <a:rect r="r" b="b" t="t" l="l"/>
              <a:pathLst>
                <a:path h="1022492" w="2859631">
                  <a:moveTo>
                    <a:pt x="0" y="0"/>
                  </a:moveTo>
                  <a:lnTo>
                    <a:pt x="2859631" y="0"/>
                  </a:lnTo>
                  <a:lnTo>
                    <a:pt x="2859631" y="1022492"/>
                  </a:lnTo>
                  <a:lnTo>
                    <a:pt x="0" y="10224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859631" cy="1051067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176906" y="1965957"/>
            <a:ext cx="3709287" cy="3737501"/>
          </a:xfrm>
          <a:custGeom>
            <a:avLst/>
            <a:gdLst/>
            <a:ahLst/>
            <a:cxnLst/>
            <a:rect r="r" b="b" t="t" l="l"/>
            <a:pathLst>
              <a:path h="3737501" w="3709287">
                <a:moveTo>
                  <a:pt x="0" y="0"/>
                </a:moveTo>
                <a:lnTo>
                  <a:pt x="3709287" y="0"/>
                </a:lnTo>
                <a:lnTo>
                  <a:pt x="3709287" y="3737502"/>
                </a:lnTo>
                <a:lnTo>
                  <a:pt x="0" y="37375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86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40993" y="3095811"/>
            <a:ext cx="3878107" cy="2332314"/>
          </a:xfrm>
          <a:custGeom>
            <a:avLst/>
            <a:gdLst/>
            <a:ahLst/>
            <a:cxnLst/>
            <a:rect r="r" b="b" t="t" l="l"/>
            <a:pathLst>
              <a:path h="2332314" w="3878107">
                <a:moveTo>
                  <a:pt x="0" y="0"/>
                </a:moveTo>
                <a:lnTo>
                  <a:pt x="3878106" y="0"/>
                </a:lnTo>
                <a:lnTo>
                  <a:pt x="3878106" y="2332314"/>
                </a:lnTo>
                <a:lnTo>
                  <a:pt x="0" y="23323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8116" r="0" b="-15102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267558" y="2678601"/>
            <a:ext cx="5766362" cy="1859652"/>
          </a:xfrm>
          <a:custGeom>
            <a:avLst/>
            <a:gdLst/>
            <a:ahLst/>
            <a:cxnLst/>
            <a:rect r="r" b="b" t="t" l="l"/>
            <a:pathLst>
              <a:path h="1859652" w="5766362">
                <a:moveTo>
                  <a:pt x="0" y="0"/>
                </a:moveTo>
                <a:lnTo>
                  <a:pt x="5766362" y="0"/>
                </a:lnTo>
                <a:lnTo>
                  <a:pt x="5766362" y="1859652"/>
                </a:lnTo>
                <a:lnTo>
                  <a:pt x="0" y="18596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336126" y="4629936"/>
            <a:ext cx="3600943" cy="1339434"/>
          </a:xfrm>
          <a:custGeom>
            <a:avLst/>
            <a:gdLst/>
            <a:ahLst/>
            <a:cxnLst/>
            <a:rect r="r" b="b" t="t" l="l"/>
            <a:pathLst>
              <a:path h="1339434" w="3600943">
                <a:moveTo>
                  <a:pt x="0" y="0"/>
                </a:moveTo>
                <a:lnTo>
                  <a:pt x="3600944" y="0"/>
                </a:lnTo>
                <a:lnTo>
                  <a:pt x="3600944" y="1339435"/>
                </a:lnTo>
                <a:lnTo>
                  <a:pt x="0" y="1339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40993" y="6289246"/>
            <a:ext cx="3761659" cy="35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2899" i="true" spc="14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Offrendo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88567" y="6289246"/>
            <a:ext cx="3761659" cy="35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2899" i="true" spc="14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Semplificando la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40751" y="6289246"/>
            <a:ext cx="3761659" cy="35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2899" i="true" spc="14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Notificando con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09934" y="6289246"/>
            <a:ext cx="3761659" cy="354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8"/>
              </a:lnSpc>
            </a:pPr>
            <a:r>
              <a:rPr lang="en-US" sz="2899" i="true" spc="14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Dashboard per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NEW PRODUCTS</a:t>
            </a: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and Services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653228"/>
            <a:ext cx="377395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Login e Register sicuri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188567" y="6653228"/>
            <a:ext cx="37720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Creazione dei Ticket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46539" y="6653228"/>
            <a:ext cx="37720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Email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504512" y="6653228"/>
            <a:ext cx="376708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Statistiche real time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7267908"/>
            <a:ext cx="3773952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Login sicuro attraverso crittografia con hash, intuitivo e con un riguardo alle normative gdpr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88567" y="7267908"/>
            <a:ext cx="3772057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Creazione di ticket semplice e veloce, con titolo, descrizione e priorita auto assegnata dall’utente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346539" y="7267908"/>
            <a:ext cx="3772057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L’utente riceverà un email ogni volta che viene creato un ticket o aggiornato il suo status per garantire un feedback dell’utente in maniera rapida e consistente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504512" y="7267908"/>
            <a:ext cx="3767081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L’admin nella sua dashboard personale troverà delle statistiche real time sia riguardanti gli status dei ticket che le loro gravità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TECHNOLOGIES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620000" y="4149648"/>
            <a:ext cx="3086100" cy="28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Ad ogni modifica del database viene aggiunto un file di migration e di rollback in modo tale da non perdere alcun tipo di dato e mantenere comunque la possibilità di erogare il servizio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20000" y="36352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Database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6871" y="4149648"/>
            <a:ext cx="3086100" cy="28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Oltre a proteggere l’utente attraverso a crittografia per le password abbiamo deciso di proteggere anche il software stesso con SQL injection protection, Logging preciso e salvato nel database, CSRF.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6800" y="36352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Sicurezza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43400" y="4149648"/>
            <a:ext cx="3086100" cy="2870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Il server manderà email agli utenti interessati nonappena viene eseguita un azione dall’admin (e.g. cambio di status), questo viene fatto attraverso Gmail con una piccola integrazione nel webserver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43400" y="36352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Email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96600" y="4149648"/>
            <a:ext cx="3086100" cy="2508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C’e una separazione netta a livello dei ruoli degli utenti (admin o user) direttamente a livello di database in maniera che i ruoli degli utenti non vengano mai persi e rimangano al sicuro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96600" y="36352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Ruoli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73200" y="4149648"/>
            <a:ext cx="3086100" cy="3956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Entrambe le due dashboard (Admin e User) sono semplice e intuitive, in entrambe troviamo delle statistiche chiare e immediate che mostrano gli status dei diversi ticket e i loro status, inoltre ci sono diversi filtri per rendere la visualizzazione ancora piu semplice e diretta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73200" y="36352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Dashboard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343400" y="2756663"/>
            <a:ext cx="138677" cy="13867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2756663"/>
            <a:ext cx="138677" cy="13867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620000" y="2756663"/>
            <a:ext cx="138677" cy="13867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896600" y="2756663"/>
            <a:ext cx="138677" cy="13867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173200" y="2756663"/>
            <a:ext cx="138677" cy="13867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1127760" y="2821239"/>
            <a:ext cx="17396401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SYSTEM ARCHITECTURE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02505" y="2260635"/>
            <a:ext cx="11309601" cy="1130960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52197" y="4535268"/>
            <a:ext cx="9000196" cy="900019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260382" y="7254536"/>
            <a:ext cx="6583826" cy="658382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991928" y="5138727"/>
            <a:ext cx="5120733" cy="161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b="true" sz="853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Backend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27792" y="8006126"/>
            <a:ext cx="5849007" cy="161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b="true" sz="853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Database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91928" y="2556681"/>
            <a:ext cx="5120733" cy="161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9"/>
              </a:lnSpc>
            </a:pPr>
            <a:r>
              <a:rPr lang="en-US" b="true" sz="853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Frontend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112905" y="2095558"/>
            <a:ext cx="5146395" cy="8450891"/>
            <a:chOff x="0" y="0"/>
            <a:chExt cx="6861860" cy="1126785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66675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Frontend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743374"/>
              <a:ext cx="6861860" cy="2640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Interfaccia web responsiva per utenti e amministratori,</a:t>
              </a:r>
              <a:r>
                <a:rPr lang="en-US" sz="18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implementata per consentire registrazione, autenticazione, creazione e monitoraggio dei ticket. Progettata per ottimizzare l’usabilità e fornire informazioni chiave a colpo d’occhio.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3875189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Backend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4685238"/>
              <a:ext cx="6861860" cy="2640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Server applicativo che gestisce la logica di business, autenticazione sicura, autorizzazioni basate sui ruoli e operazioni CRUD sui ticket. Include meccanismi di protezione avanzati come hashing password, validazione input e mitigazione CSRF.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7817053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Database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8627101"/>
              <a:ext cx="6861860" cy="2640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Database relazionale che memorizza utenti e ticket, con struttura ottimizzata per ricerca e gestione efficiente dei dati. Password hashate, stato del ticket, priorità e note interne garantiscono integrità e sicurezza delle informazioni.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PATH TO UPDATES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620000" y="4149648"/>
            <a:ext cx="3086100" cy="4680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il focus sarà su analytics e business intelligence: la piattaforma fornirà report avanzati personalizzabili, strumenti di predictive analytics per prevedere picchi di carico e trend dei problemi, KPI dashboard con SLA, MTTR e soddisfazione cliente, oltre a strumenti di analisi dei costi, mappe di calore e trend dei problemi ricorrenti.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20000" y="3206673"/>
            <a:ext cx="2785647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Analytics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20000" y="36352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Q1 - 2026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6871" y="4149648"/>
            <a:ext cx="3086100" cy="5766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il progetto introdurrà l’AI e l’automazione: la piattaforma sarà in grado di classificare automaticamente i ticket in base al contenuto, assegnarli ai tecnici più adatti considerando competenze, carico di lavoro e performance storiche, rilevare il livello di urgenza e il sentiment dell’utente, e suggerire soluzioni dai problemi più comuni grazie all’integrazione con la knowledge base.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6800" y="3206673"/>
            <a:ext cx="2785647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AI &amp; Automazione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6800" y="36352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Q3 - 2025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43400" y="4149648"/>
            <a:ext cx="3086100" cy="5042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l’attenzione sarà su mobile e real-time. Verrà rilasciata una app nativa/PWA completa di notifiche push, dashboard in tempo reale con aggiornamenti live, interfaccia ottimizzata per tablet e smartphone, modalità offline, QR code per aprire rapidamente ticket da asset fisici, geolocalizzazione e registrazione vocale delle richieste.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43400" y="3206673"/>
            <a:ext cx="2785647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Mobile &amp; Real-Time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43400" y="36352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Q4 - 2025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96600" y="4149648"/>
            <a:ext cx="3086100" cy="5042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sarà dedicato alle integrazioni e alle API: la piattaforma offrirà RESTful API per integrazioni esterne, sincronizzazione bidirezionale con sistemi enterprise come JIRA e ServiceNow, integrazione con LDAP/Active Directory, Slack/Teams, calendar e sistemi di billing, creazione automatica dei ticket da email e collegamento con sistemi di gestione asset.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96600" y="3206673"/>
            <a:ext cx="2785647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Integrazioni &amp; API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96600" y="36352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Q2 - 2026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173200" y="4149648"/>
            <a:ext cx="3086100" cy="6128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l’attenzione sarà su enterprise e scalabilità. La piattaforma supporterà più aziende con architettura multi-tenant e soluzione white-label, workflow avanzati e gestione automatica degli SLA. Saranno implementate misure di sicurezza avanzate (2FA, SSO, audit log), disaster recovery e ottimizzazione delle prestazioni, oltre a strumenti di supporto enterprise come chat integrata e remote desktop.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173200" y="3206673"/>
            <a:ext cx="2785647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Enterprise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173200" y="3635298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Q3 - 2026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4343400" y="2756663"/>
            <a:ext cx="138677" cy="13867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28700" y="2756663"/>
            <a:ext cx="138677" cy="13867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620000" y="2756663"/>
            <a:ext cx="138677" cy="13867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896600" y="2756663"/>
            <a:ext cx="138677" cy="13867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173200" y="2756663"/>
            <a:ext cx="138677" cy="13867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sp>
        <p:nvSpPr>
          <p:cNvPr name="AutoShape 34" id="34"/>
          <p:cNvSpPr/>
          <p:nvPr/>
        </p:nvSpPr>
        <p:spPr>
          <a:xfrm>
            <a:off x="1127760" y="2821239"/>
            <a:ext cx="17396401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TICKETINGIT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407" y="8041005"/>
            <a:ext cx="7862435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Fantinati Matteo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ITS Olivetti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11,</a:t>
            </a: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Settembre,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DAGx8UfUci0</dc:identifier>
  <dcterms:modified xsi:type="dcterms:W3CDTF">2011-08-01T06:04:30Z</dcterms:modified>
  <cp:revision>1</cp:revision>
  <dc:title>Cream Neutral Minimalist New Business Pitch Deck Presentation</dc:title>
</cp:coreProperties>
</file>