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64"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2023/9/7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2023/9/7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2023/9/7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2023/9/7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B8F32-C8A4-3177-3A0C-C513B1239C6A}"/>
              </a:ext>
            </a:extLst>
          </p:cNvPr>
          <p:cNvSpPr>
            <a:spLocks noGrp="1"/>
          </p:cNvSpPr>
          <p:nvPr>
            <p:ph type="ctrTitle"/>
          </p:nvPr>
        </p:nvSpPr>
        <p:spPr>
          <a:xfrm>
            <a:off x="1524000" y="519815"/>
            <a:ext cx="9144000" cy="2387600"/>
          </a:xfrm>
        </p:spPr>
        <p:txBody>
          <a:bodyPr/>
          <a:lstStyle/>
          <a:p>
            <a:r>
              <a:rPr lang="en-CA" dirty="0"/>
              <a:t>Breast Cancer Analysis Dashboard</a:t>
            </a:r>
          </a:p>
        </p:txBody>
      </p:sp>
      <p:sp>
        <p:nvSpPr>
          <p:cNvPr id="3" name="Subtitle 2">
            <a:extLst>
              <a:ext uri="{FF2B5EF4-FFF2-40B4-BE49-F238E27FC236}">
                <a16:creationId xmlns:a16="http://schemas.microsoft.com/office/drawing/2014/main" id="{566B412C-B80A-47DC-86C7-7A4919370657}"/>
              </a:ext>
            </a:extLst>
          </p:cNvPr>
          <p:cNvSpPr>
            <a:spLocks noGrp="1"/>
          </p:cNvSpPr>
          <p:nvPr>
            <p:ph type="subTitle" idx="1"/>
          </p:nvPr>
        </p:nvSpPr>
        <p:spPr>
          <a:xfrm>
            <a:off x="1524000" y="3166103"/>
            <a:ext cx="9144000" cy="2990148"/>
          </a:xfrm>
        </p:spPr>
        <p:txBody>
          <a:bodyPr>
            <a:normAutofit fontScale="92500" lnSpcReduction="10000"/>
          </a:bodyPr>
          <a:lstStyle/>
          <a:p>
            <a:pPr algn="l">
              <a:lnSpc>
                <a:spcPct val="150000"/>
              </a:lnSpc>
            </a:pPr>
            <a:r>
              <a:rPr lang="en-CA" dirty="0"/>
              <a:t>This Power BI dashboard is based on a breast cancer dataset. It includes essential patient information such as age, gender, breast cancer stage, histological type, as well as indicators related to breast cancer, including the expression levels of four proteins, ER, PR, HER2 status, and surgery type. The dashboard aims to provide clients with a better understanding of breast cancer and its surgical outcomes.</a:t>
            </a:r>
          </a:p>
        </p:txBody>
      </p:sp>
    </p:spTree>
    <p:extLst>
      <p:ext uri="{BB962C8B-B14F-4D97-AF65-F5344CB8AC3E}">
        <p14:creationId xmlns:p14="http://schemas.microsoft.com/office/powerpoint/2010/main" val="265736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reast Cancer Analysis Dashboard">
            <a:hlinkClick r:id="" action="ppaction://media"/>
            <a:extLst>
              <a:ext uri="{FF2B5EF4-FFF2-40B4-BE49-F238E27FC236}">
                <a16:creationId xmlns:a16="http://schemas.microsoft.com/office/drawing/2014/main" id="{C0298DE7-8267-10D6-D4B9-378AD929135D}"/>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07591"/>
            <a:ext cx="12213838" cy="6654716"/>
          </a:xfrm>
          <a:prstGeom prst="rect">
            <a:avLst/>
          </a:prstGeom>
        </p:spPr>
      </p:pic>
    </p:spTree>
    <p:extLst>
      <p:ext uri="{BB962C8B-B14F-4D97-AF65-F5344CB8AC3E}">
        <p14:creationId xmlns:p14="http://schemas.microsoft.com/office/powerpoint/2010/main" val="393155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33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80</Words>
  <Application>Microsoft Office PowerPoint</Application>
  <PresentationFormat>Widescreen</PresentationFormat>
  <Paragraphs>2</Paragraphs>
  <Slides>2</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主题</vt:lpstr>
      <vt:lpstr>Breast Cancer Analysis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Analysis Dashboard</dc:title>
  <dc:creator>faye</dc:creator>
  <cp:lastModifiedBy>凡婷 戚</cp:lastModifiedBy>
  <cp:revision>2</cp:revision>
  <dcterms:created xsi:type="dcterms:W3CDTF">2023-09-08T04:08:32Z</dcterms:created>
  <dcterms:modified xsi:type="dcterms:W3CDTF">2023-09-08T04:11:22Z</dcterms:modified>
</cp:coreProperties>
</file>