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6cf643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d6cf643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d6cf643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d6cf643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6cf643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d6cf643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6cf643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6cf643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6cf643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6cf643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0c11b5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0c11b5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c11b5c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c11b5c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0c11b5c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0c11b5c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9607bd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9607bd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6cf643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d6cf64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6cf643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d6cf643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6cf643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6cf643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6cf643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6cf643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6cf643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6cf643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6cf643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6cf643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6cf643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d6cf643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285750" rotWithShape="0" algn="bl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JS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142875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DOM manipulation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INNER HTML</a:t>
            </a:r>
            <a:endParaRPr b="1" sz="302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ottenere e modificare il contenuto di un elemento bisogna utilizzare l’attributo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inner</a:t>
            </a:r>
            <a:r>
              <a:rPr b="1" lang="it" sz="2400">
                <a:solidFill>
                  <a:srgbClr val="9900FF"/>
                </a:solidFill>
              </a:rPr>
              <a:t>HTML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Questo attributo è una stringa e può essere sovrascritto o concatenato ad altro contenuto testuale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VALUE</a:t>
            </a:r>
            <a:endParaRPr b="1" sz="302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ottenere e modificare il contenuto di un input bisogna utilizzare l’attributo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value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Questo attributo è solitamente usato in lettura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CHILDREN</a:t>
            </a:r>
            <a:endParaRPr b="1" sz="302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ottenere e gestire i figli di un elementi si può accedere una lista di elementi mediante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children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Per leggerli si utilizza un </a:t>
            </a:r>
            <a:r>
              <a:rPr b="1" lang="it" sz="2400"/>
              <a:t>for </a:t>
            </a:r>
            <a:r>
              <a:rPr lang="it" sz="2400"/>
              <a:t>o un </a:t>
            </a:r>
            <a:r>
              <a:rPr b="1" lang="it" sz="2400"/>
              <a:t>foreach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 LIST</a:t>
            </a:r>
            <a:endParaRPr b="1" sz="302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ottenere e gestire tutte le classi attribuite ad un elemento si deve usare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classList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Su questo attributo è possibile usare .</a:t>
            </a:r>
            <a:r>
              <a:rPr b="1" lang="it" sz="2400"/>
              <a:t>add</a:t>
            </a:r>
            <a:r>
              <a:rPr lang="it" sz="2400"/>
              <a:t>(“classe”) e .</a:t>
            </a:r>
            <a:r>
              <a:rPr b="1" lang="it" sz="2400"/>
              <a:t>remove</a:t>
            </a:r>
            <a:r>
              <a:rPr lang="it" sz="2400"/>
              <a:t>(“classe”) per modificare lo stile indirettamente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STYLE</a:t>
            </a:r>
            <a:endParaRPr b="1" sz="302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modificare il </a:t>
            </a:r>
            <a:r>
              <a:rPr b="1" lang="it" sz="2400">
                <a:solidFill>
                  <a:srgbClr val="9900FF"/>
                </a:solidFill>
              </a:rPr>
              <a:t>CSS </a:t>
            </a:r>
            <a:r>
              <a:rPr lang="it" sz="2400"/>
              <a:t>di un elemento si può accedere all’oggetto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style </a:t>
            </a:r>
            <a:r>
              <a:rPr lang="it" sz="2400"/>
              <a:t>e modificare ogni suo attributo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REMOVE</a:t>
            </a:r>
            <a:endParaRPr b="1" sz="302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eliminare un elemento si può invocare il metodo </a:t>
            </a:r>
            <a:r>
              <a:rPr b="1" lang="it" sz="2400"/>
              <a:t>element.</a:t>
            </a:r>
            <a:r>
              <a:rPr b="1" lang="it" sz="2400">
                <a:solidFill>
                  <a:srgbClr val="9900FF"/>
                </a:solidFill>
              </a:rPr>
              <a:t>remove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CREATE ELEMENT</a:t>
            </a:r>
            <a:endParaRPr b="1" sz="302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creare un elemento e predisporlo all’inserimento si può usare </a:t>
            </a: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createElement</a:t>
            </a:r>
            <a:r>
              <a:rPr lang="it" sz="2400"/>
              <a:t>(“</a:t>
            </a:r>
            <a:r>
              <a:rPr b="1" lang="it" sz="2400"/>
              <a:t>TAG</a:t>
            </a:r>
            <a:r>
              <a:rPr lang="it" sz="2400"/>
              <a:t>”)</a:t>
            </a:r>
            <a:endParaRPr b="1" sz="2400"/>
          </a:p>
        </p:txBody>
      </p:sp>
      <p:sp>
        <p:nvSpPr>
          <p:cNvPr id="163" name="Google Shape;163;p2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APPEND CHILD</a:t>
            </a:r>
            <a:endParaRPr b="1" sz="3020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aggiungere un elemento appena creato basta usare </a:t>
            </a:r>
            <a:r>
              <a:rPr b="1" lang="it" sz="2400"/>
              <a:t>element</a:t>
            </a:r>
            <a:r>
              <a:rPr lang="it" sz="2400"/>
              <a:t>.</a:t>
            </a:r>
            <a:r>
              <a:rPr b="1" lang="it" sz="2400">
                <a:solidFill>
                  <a:srgbClr val="9900FF"/>
                </a:solidFill>
              </a:rPr>
              <a:t>appendChild</a:t>
            </a:r>
            <a:r>
              <a:rPr lang="it" sz="2400"/>
              <a:t>(</a:t>
            </a:r>
            <a:r>
              <a:rPr b="1" lang="it" sz="2400">
                <a:solidFill>
                  <a:srgbClr val="9900FF"/>
                </a:solidFill>
              </a:rPr>
              <a:t>element</a:t>
            </a:r>
            <a:r>
              <a:rPr lang="it" sz="2400"/>
              <a:t>)</a:t>
            </a:r>
            <a:endParaRPr b="1" sz="2400"/>
          </a:p>
        </p:txBody>
      </p:sp>
      <p:sp>
        <p:nvSpPr>
          <p:cNvPr id="170" name="Google Shape;170;p29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ID</a:t>
            </a:r>
            <a:endParaRPr b="1" sz="3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JavaScript è possibile identificare tutti gli elementi </a:t>
            </a:r>
            <a:r>
              <a:rPr b="1" lang="it" sz="2400">
                <a:solidFill>
                  <a:srgbClr val="9900FF"/>
                </a:solidFill>
              </a:rPr>
              <a:t>HTML</a:t>
            </a:r>
            <a:r>
              <a:rPr lang="it" sz="2400"/>
              <a:t> con un attributo </a:t>
            </a:r>
            <a:r>
              <a:rPr b="1" lang="it" sz="2400">
                <a:solidFill>
                  <a:srgbClr val="9900FF"/>
                </a:solidFill>
              </a:rPr>
              <a:t>ID</a:t>
            </a:r>
            <a:r>
              <a:rPr lang="it" sz="2400"/>
              <a:t> direttamente mediante una variabile con lo stesso nome dell’</a:t>
            </a:r>
            <a:r>
              <a:rPr b="1" lang="it" sz="2400"/>
              <a:t>ID</a:t>
            </a:r>
            <a:endParaRPr b="1" sz="2400"/>
          </a:p>
        </p:txBody>
      </p:sp>
      <p:sp>
        <p:nvSpPr>
          <p:cNvPr id="63" name="Google Shape;63;p1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ID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&lt;</a:t>
            </a:r>
            <a:r>
              <a:rPr b="1" lang="it" sz="2400"/>
              <a:t>div</a:t>
            </a:r>
            <a:r>
              <a:rPr lang="it" sz="2400"/>
              <a:t> id=”</a:t>
            </a:r>
            <a:r>
              <a:rPr b="1" lang="it" sz="2400">
                <a:solidFill>
                  <a:srgbClr val="9900FF"/>
                </a:solidFill>
              </a:rPr>
              <a:t>elemento</a:t>
            </a:r>
            <a:r>
              <a:rPr lang="it" sz="2400"/>
              <a:t>”&gt;&lt;/</a:t>
            </a:r>
            <a:r>
              <a:rPr b="1" lang="it" sz="2400"/>
              <a:t>div</a:t>
            </a:r>
            <a:r>
              <a:rPr lang="it" sz="2400"/>
              <a:t>&gt;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console.log(</a:t>
            </a:r>
            <a:r>
              <a:rPr b="1" lang="it" sz="2400">
                <a:solidFill>
                  <a:srgbClr val="9900FF"/>
                </a:solidFill>
              </a:rPr>
              <a:t>elemento</a:t>
            </a:r>
            <a:r>
              <a:rPr lang="it" sz="2400"/>
              <a:t>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ID</a:t>
            </a:r>
            <a:endParaRPr b="1" sz="30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Alternativa per ottenere un elemento</a:t>
            </a:r>
            <a:r>
              <a:rPr lang="it" sz="2400"/>
              <a:t> </a:t>
            </a:r>
            <a:r>
              <a:rPr b="1" lang="it" sz="2400">
                <a:solidFill>
                  <a:srgbClr val="9900FF"/>
                </a:solidFill>
              </a:rPr>
              <a:t>HTML</a:t>
            </a:r>
            <a:r>
              <a:rPr lang="it" sz="2400"/>
              <a:t> con un attributo </a:t>
            </a:r>
            <a:r>
              <a:rPr b="1" lang="it" sz="2400">
                <a:solidFill>
                  <a:srgbClr val="9900FF"/>
                </a:solidFill>
              </a:rPr>
              <a:t>ID</a:t>
            </a:r>
            <a:r>
              <a:rPr lang="it" sz="2400"/>
              <a:t> è l’utilizzo della funzione document.</a:t>
            </a:r>
            <a:r>
              <a:rPr b="1" lang="it" sz="2400">
                <a:solidFill>
                  <a:srgbClr val="9900FF"/>
                </a:solidFill>
              </a:rPr>
              <a:t>getElementById</a:t>
            </a:r>
            <a:r>
              <a:rPr lang="it" sz="2400"/>
              <a:t>(“</a:t>
            </a:r>
            <a:r>
              <a:rPr b="1" lang="it" sz="2400"/>
              <a:t>ID</a:t>
            </a:r>
            <a:r>
              <a:rPr lang="it" sz="2400"/>
              <a:t>”)</a:t>
            </a:r>
            <a:endParaRPr b="1" sz="2400"/>
          </a:p>
        </p:txBody>
      </p:sp>
      <p:sp>
        <p:nvSpPr>
          <p:cNvPr id="78" name="Google Shape;78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ID</a:t>
            </a:r>
            <a:endParaRPr b="1" sz="30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&lt;</a:t>
            </a:r>
            <a:r>
              <a:rPr b="1" lang="it" sz="2400"/>
              <a:t>div</a:t>
            </a:r>
            <a:r>
              <a:rPr lang="it" sz="2400"/>
              <a:t> id=”</a:t>
            </a:r>
            <a:r>
              <a:rPr b="1" lang="it" sz="2400">
                <a:solidFill>
                  <a:srgbClr val="9900FF"/>
                </a:solidFill>
              </a:rPr>
              <a:t>elemento</a:t>
            </a:r>
            <a:r>
              <a:rPr lang="it" sz="2400"/>
              <a:t>”&gt;&lt;/</a:t>
            </a:r>
            <a:r>
              <a:rPr b="1" lang="it" sz="2400"/>
              <a:t>div</a:t>
            </a:r>
            <a:r>
              <a:rPr lang="it" sz="2400"/>
              <a:t>&gt;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getElementById</a:t>
            </a:r>
            <a:r>
              <a:rPr lang="it" sz="2400"/>
              <a:t>(</a:t>
            </a:r>
            <a:r>
              <a:rPr b="1" lang="it" sz="2400">
                <a:solidFill>
                  <a:srgbClr val="9900FF"/>
                </a:solidFill>
              </a:rPr>
              <a:t>elemento</a:t>
            </a:r>
            <a:r>
              <a:rPr lang="it" sz="2400"/>
              <a:t>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SELECTOR</a:t>
            </a:r>
            <a:endParaRPr b="1" sz="302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Può essere necessario selezionare anche oggetti che non hanno un ID o che non siano univoci all’interno della pagina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Per farlo abbiamo diverse funzionalità</a:t>
            </a:r>
            <a:endParaRPr b="1" sz="2400"/>
          </a:p>
        </p:txBody>
      </p:sp>
      <p:sp>
        <p:nvSpPr>
          <p:cNvPr id="93" name="Google Shape;93;p1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SELECTOR</a:t>
            </a:r>
            <a:endParaRPr b="1" sz="302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getElementsByName</a:t>
            </a:r>
            <a:r>
              <a:rPr lang="it" sz="2400"/>
              <a:t>(“</a:t>
            </a:r>
            <a:r>
              <a:rPr b="1" lang="it" sz="2400"/>
              <a:t>NAME</a:t>
            </a:r>
            <a:r>
              <a:rPr lang="it" sz="2400"/>
              <a:t>”)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getElementsByClassName</a:t>
            </a:r>
            <a:r>
              <a:rPr lang="it" sz="2400"/>
              <a:t>(“</a:t>
            </a:r>
            <a:r>
              <a:rPr b="1" lang="it" sz="2400"/>
              <a:t>CLASS</a:t>
            </a:r>
            <a:r>
              <a:rPr lang="it" sz="2400"/>
              <a:t>”)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getElementsByTagName</a:t>
            </a:r>
            <a:r>
              <a:rPr lang="it" sz="2400"/>
              <a:t>(“</a:t>
            </a:r>
            <a:r>
              <a:rPr b="1" lang="it" sz="2400"/>
              <a:t>TAG</a:t>
            </a:r>
            <a:r>
              <a:rPr lang="it" sz="2400"/>
              <a:t>”)</a:t>
            </a:r>
            <a:endParaRPr sz="2400"/>
          </a:p>
        </p:txBody>
      </p:sp>
      <p:sp>
        <p:nvSpPr>
          <p:cNvPr id="100" name="Google Shape;100;p19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SELECTOR</a:t>
            </a:r>
            <a:endParaRPr b="1" sz="30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querySelector</a:t>
            </a:r>
            <a:r>
              <a:rPr lang="it" sz="2400"/>
              <a:t>(“</a:t>
            </a:r>
            <a:r>
              <a:rPr b="1" lang="it" sz="2400"/>
              <a:t>.CLASS [ATTR=’a’]</a:t>
            </a:r>
            <a:r>
              <a:rPr lang="it" sz="2400"/>
              <a:t>”)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document.</a:t>
            </a:r>
            <a:r>
              <a:rPr b="1" lang="it" sz="2400">
                <a:solidFill>
                  <a:srgbClr val="9900FF"/>
                </a:solidFill>
              </a:rPr>
              <a:t>querySelectorAll</a:t>
            </a:r>
            <a:r>
              <a:rPr lang="it" sz="2400"/>
              <a:t>(“</a:t>
            </a:r>
            <a:r>
              <a:rPr b="1" lang="it" sz="2400"/>
              <a:t>#ID TAG</a:t>
            </a:r>
            <a:r>
              <a:rPr lang="it" sz="2400"/>
              <a:t>”)</a:t>
            </a:r>
            <a:r>
              <a:rPr b="1" lang="it" sz="2400"/>
              <a:t>[0]</a:t>
            </a:r>
            <a:endParaRPr b="1" sz="2400"/>
          </a:p>
        </p:txBody>
      </p:sp>
      <p:sp>
        <p:nvSpPr>
          <p:cNvPr id="107" name="Google Shape;107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RETURNED VALUE</a:t>
            </a:r>
            <a:endParaRPr b="1" sz="302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Le funzioni appena viste ritornano la rappresentazione </a:t>
            </a:r>
            <a:r>
              <a:rPr b="1" lang="it" sz="2400">
                <a:solidFill>
                  <a:srgbClr val="9900FF"/>
                </a:solidFill>
              </a:rPr>
              <a:t>JS </a:t>
            </a:r>
            <a:r>
              <a:rPr lang="it" sz="2400"/>
              <a:t>di un elemento </a:t>
            </a:r>
            <a:r>
              <a:rPr b="1" lang="it" sz="2400"/>
              <a:t>HTML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Vediamo di seguito le più importanti e più usate</a:t>
            </a:r>
            <a:endParaRPr sz="2400"/>
          </a:p>
        </p:txBody>
      </p:sp>
      <p:sp>
        <p:nvSpPr>
          <p:cNvPr id="114" name="Google Shape;114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