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106" d="100"/>
          <a:sy n="106" d="100"/>
        </p:scale>
        <p:origin x="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03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4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3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9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00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4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2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9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1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295D-439A-41B9-B8CB-4FBA1934FFD8}" type="datetimeFigureOut">
              <a:rPr lang="en-GB" smtClean="0"/>
              <a:t>02/06/2015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BE21-3607-4D34-B1DB-BDF814791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 rot="10800000">
            <a:off x="4296000" y="1264128"/>
            <a:ext cx="4320000" cy="4320000"/>
            <a:chOff x="336000" y="1269000"/>
            <a:chExt cx="4320000" cy="4320000"/>
          </a:xfrm>
        </p:grpSpPr>
        <p:grpSp>
          <p:nvGrpSpPr>
            <p:cNvPr id="29" name="Group 28"/>
            <p:cNvGrpSpPr/>
            <p:nvPr>
              <p:custDataLst>
                <p:custData r:id="rId4"/>
              </p:custDataLst>
            </p:nvPr>
          </p:nvGrpSpPr>
          <p:grpSpPr>
            <a:xfrm>
              <a:off x="336000" y="1989000"/>
              <a:ext cx="2880000" cy="2880000"/>
              <a:chOff x="336000" y="1989000"/>
              <a:chExt cx="2880000" cy="28800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36000" y="1989000"/>
                <a:ext cx="2880000" cy="28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776000" y="1989000"/>
                <a:ext cx="1440000" cy="28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1056000" y="1269000"/>
              <a:ext cx="3600000" cy="43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6000" y="1269000"/>
            <a:ext cx="4320000" cy="4320000"/>
            <a:chOff x="336000" y="1269000"/>
            <a:chExt cx="4320000" cy="4320000"/>
          </a:xfrm>
        </p:grpSpPr>
        <p:grpSp>
          <p:nvGrpSpPr>
            <p:cNvPr id="14" name="Group 13"/>
            <p:cNvGrpSpPr/>
            <p:nvPr>
              <p:custDataLst>
                <p:custData r:id="rId3"/>
              </p:custDataLst>
            </p:nvPr>
          </p:nvGrpSpPr>
          <p:grpSpPr>
            <a:xfrm>
              <a:off x="336000" y="1989000"/>
              <a:ext cx="2880000" cy="2880000"/>
              <a:chOff x="336000" y="1989000"/>
              <a:chExt cx="2880000" cy="2880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36000" y="1989000"/>
                <a:ext cx="2880000" cy="28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76000" y="1989000"/>
                <a:ext cx="1440000" cy="28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056000" y="1269000"/>
              <a:ext cx="3600000" cy="43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76000" y="1977338"/>
            <a:ext cx="2880000" cy="2891662"/>
            <a:chOff x="5376000" y="1269000"/>
            <a:chExt cx="2880000" cy="2891662"/>
          </a:xfrm>
        </p:grpSpPr>
        <p:grpSp>
          <p:nvGrpSpPr>
            <p:cNvPr id="15" name="Group 14"/>
            <p:cNvGrpSpPr/>
            <p:nvPr>
              <p:custDataLst>
                <p:custData r:id="rId2"/>
              </p:custDataLst>
            </p:nvPr>
          </p:nvGrpSpPr>
          <p:grpSpPr>
            <a:xfrm>
              <a:off x="5376000" y="1269000"/>
              <a:ext cx="2880000" cy="2880000"/>
              <a:chOff x="336000" y="1989000"/>
              <a:chExt cx="2880000" cy="2880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36000" y="1989000"/>
                <a:ext cx="2880000" cy="28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76000" y="1989000"/>
                <a:ext cx="1440000" cy="28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6456000" y="1280662"/>
              <a:ext cx="1080001" cy="28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 rot="10800000">
            <a:off x="4655999" y="1972466"/>
            <a:ext cx="2880000" cy="2891662"/>
            <a:chOff x="5376000" y="1269000"/>
            <a:chExt cx="2880000" cy="2891662"/>
          </a:xfrm>
        </p:grpSpPr>
        <p:grpSp>
          <p:nvGrpSpPr>
            <p:cNvPr id="24" name="Group 23"/>
            <p:cNvGrpSpPr/>
            <p:nvPr>
              <p:custDataLst>
                <p:custData r:id="rId1"/>
              </p:custDataLst>
            </p:nvPr>
          </p:nvGrpSpPr>
          <p:grpSpPr>
            <a:xfrm>
              <a:off x="5376000" y="1269000"/>
              <a:ext cx="2880000" cy="2880000"/>
              <a:chOff x="336000" y="1989000"/>
              <a:chExt cx="2880000" cy="28800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36000" y="1989000"/>
                <a:ext cx="2880000" cy="28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776000" y="1989000"/>
                <a:ext cx="1440000" cy="28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456000" y="1280662"/>
              <a:ext cx="1080001" cy="28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Oval 21"/>
          <p:cNvSpPr/>
          <p:nvPr/>
        </p:nvSpPr>
        <p:spPr>
          <a:xfrm>
            <a:off x="3216000" y="1989000"/>
            <a:ext cx="2880000" cy="288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09b45bbd-9b22-4386-a00c-a2af146d2d20" Revision="1" Stencil="System.MyShapes" StencilVersion="1.0"/>
</Control>
</file>

<file path=customXml/item2.xml><?xml version="1.0" encoding="utf-8"?>
<Control xmlns="http://schemas.microsoft.com/VisualStudio/2011/storyboarding/control">
  <Id Name="09b45bbd-9b22-4386-a00c-a2af146d2d20" Revision="1" Stencil="System.MyShapes" StencilVersion="1.0"/>
</Control>
</file>

<file path=customXml/item3.xml><?xml version="1.0" encoding="utf-8"?>
<Control xmlns="http://schemas.microsoft.com/VisualStudio/2011/storyboarding/control">
  <Id Name="09b45bbd-9b22-4386-a00c-a2af146d2d20" Revision="1" Stencil="System.MyShapes" StencilVersion="1.0"/>
</Control>
</file>

<file path=customXml/item4.xml><?xml version="1.0" encoding="utf-8"?>
<Control xmlns="http://schemas.microsoft.com/VisualStudio/2011/storyboarding/control">
  <Id Name="09b45bbd-9b22-4386-a00c-a2af146d2d20" Revision="1" Stencil="System.MyShapes" StencilVersion="1.0"/>
</Control>
</file>

<file path=customXml/itemProps1.xml><?xml version="1.0" encoding="utf-8"?>
<ds:datastoreItem xmlns:ds="http://schemas.openxmlformats.org/officeDocument/2006/customXml" ds:itemID="{3A8E82D0-3882-4158-9BE7-23427E787F4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1792A0C-B414-423E-A214-424319420A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C9B72D6-4419-494E-9E36-057D70BBA6E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5DE19E9-8CFE-496F-ABFF-C3511AC36CF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2015-06-02T17:42:46Z</dcterms:created>
  <dcterms:modified xsi:type="dcterms:W3CDTF">2015-06-02T18:31:20Z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