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>
      <p:cViewPr varScale="1">
        <p:scale>
          <a:sx n="70" d="100"/>
          <a:sy n="70" d="100"/>
        </p:scale>
        <p:origin x="8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5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3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2234-FDAD-4594-8BA1-7CB08D1B6CC4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5600" y="54868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05809" y="198884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Fantom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95600" y="3429000"/>
            <a:ext cx="1450369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Entity</a:t>
            </a:r>
            <a:endParaRPr lang="en-GB" dirty="0"/>
          </a:p>
        </p:txBody>
      </p:sp>
      <p:cxnSp>
        <p:nvCxnSpPr>
          <p:cNvPr id="20" name="Curved Connector 19"/>
          <p:cNvCxnSpPr>
            <a:stCxn id="5" idx="1"/>
            <a:endCxn id="7" idx="1"/>
          </p:cNvCxnSpPr>
          <p:nvPr/>
        </p:nvCxnSpPr>
        <p:spPr>
          <a:xfrm rot="10800000" flipV="1">
            <a:off x="2495600" y="908720"/>
            <a:ext cx="12700" cy="2880320"/>
          </a:xfrm>
          <a:prstGeom prst="curvedConnector3">
            <a:avLst>
              <a:gd name="adj1" fmla="val 3949252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3215680" y="1268760"/>
            <a:ext cx="10209" cy="7200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 flipH="1">
            <a:off x="3220785" y="2708920"/>
            <a:ext cx="5104" cy="7200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5809" y="143948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readObj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495598" y="287964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toFantom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34410" y="2164214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readEntity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4655840" y="54868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4666049" y="198884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Fantom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55840" y="3429000"/>
            <a:ext cx="1450369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Entity</a:t>
            </a:r>
            <a:endParaRPr lang="en-GB" dirty="0"/>
          </a:p>
        </p:txBody>
      </p:sp>
      <p:cxnSp>
        <p:nvCxnSpPr>
          <p:cNvPr id="35" name="Curved Connector 34"/>
          <p:cNvCxnSpPr>
            <a:stCxn id="34" idx="3"/>
            <a:endCxn id="32" idx="3"/>
          </p:cNvCxnSpPr>
          <p:nvPr/>
        </p:nvCxnSpPr>
        <p:spPr>
          <a:xfrm flipH="1" flipV="1">
            <a:off x="6096000" y="908720"/>
            <a:ext cx="10209" cy="2880320"/>
          </a:xfrm>
          <a:prstGeom prst="curvedConnector3">
            <a:avLst>
              <a:gd name="adj1" fmla="val -4511823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3" idx="0"/>
          </p:cNvCxnSpPr>
          <p:nvPr/>
        </p:nvCxnSpPr>
        <p:spPr>
          <a:xfrm>
            <a:off x="5375920" y="1268760"/>
            <a:ext cx="10209" cy="72008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34" idx="0"/>
          </p:cNvCxnSpPr>
          <p:nvPr/>
        </p:nvCxnSpPr>
        <p:spPr>
          <a:xfrm flipH="1">
            <a:off x="5381025" y="2708920"/>
            <a:ext cx="5104" cy="72008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66049" y="143948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writeObj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55838" y="287964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toJsonObj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116420" y="2164214"/>
            <a:ext cx="1388268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writeEntity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6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</dc:creator>
  <cp:lastModifiedBy>g</cp:lastModifiedBy>
  <cp:revision>3</cp:revision>
  <dcterms:created xsi:type="dcterms:W3CDTF">2016-03-20T19:19:49Z</dcterms:created>
  <dcterms:modified xsi:type="dcterms:W3CDTF">2016-03-20T19:35:07Z</dcterms:modified>
</cp:coreProperties>
</file>